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1"/>
  </p:notesMasterIdLst>
  <p:sldIdLst>
    <p:sldId id="256" r:id="rId2"/>
    <p:sldId id="257" r:id="rId3"/>
    <p:sldId id="266" r:id="rId4"/>
    <p:sldId id="268" r:id="rId5"/>
    <p:sldId id="269" r:id="rId6"/>
    <p:sldId id="265" r:id="rId7"/>
    <p:sldId id="262" r:id="rId8"/>
    <p:sldId id="264" r:id="rId9"/>
    <p:sldId id="279" r:id="rId10"/>
    <p:sldId id="278" r:id="rId11"/>
    <p:sldId id="285" r:id="rId12"/>
    <p:sldId id="284" r:id="rId13"/>
    <p:sldId id="287" r:id="rId14"/>
    <p:sldId id="289" r:id="rId15"/>
    <p:sldId id="293" r:id="rId16"/>
    <p:sldId id="295" r:id="rId17"/>
    <p:sldId id="297" r:id="rId18"/>
    <p:sldId id="301" r:id="rId19"/>
    <p:sldId id="307" r:id="rId20"/>
    <p:sldId id="309" r:id="rId21"/>
    <p:sldId id="310" r:id="rId22"/>
    <p:sldId id="311" r:id="rId23"/>
    <p:sldId id="313" r:id="rId24"/>
    <p:sldId id="314" r:id="rId25"/>
    <p:sldId id="316" r:id="rId26"/>
    <p:sldId id="318" r:id="rId27"/>
    <p:sldId id="315" r:id="rId28"/>
    <p:sldId id="323" r:id="rId29"/>
    <p:sldId id="327" r:id="rId30"/>
    <p:sldId id="329" r:id="rId31"/>
    <p:sldId id="330" r:id="rId32"/>
    <p:sldId id="331" r:id="rId33"/>
    <p:sldId id="333" r:id="rId34"/>
    <p:sldId id="334" r:id="rId35"/>
    <p:sldId id="338" r:id="rId36"/>
    <p:sldId id="341" r:id="rId37"/>
    <p:sldId id="346" r:id="rId38"/>
    <p:sldId id="351" r:id="rId39"/>
    <p:sldId id="258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6EB2DF-977E-458B-A7F5-3155D94F9C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2DBFB16-F16F-41F3-AA1A-A62CE826CE99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>
              <a:latin typeface="Javanese Text" panose="02000000000000000000" pitchFamily="2" charset="0"/>
            </a:rPr>
            <a:t>CONCEITO</a:t>
          </a:r>
        </a:p>
      </dgm:t>
    </dgm:pt>
    <dgm:pt modelId="{585F3A5A-BC03-4ACB-8059-9E0672ECE841}" type="parTrans" cxnId="{6F6972C4-81F2-417A-86E6-A424E77BE480}">
      <dgm:prSet/>
      <dgm:spPr/>
      <dgm:t>
        <a:bodyPr/>
        <a:lstStyle/>
        <a:p>
          <a:endParaRPr lang="pt-BR"/>
        </a:p>
      </dgm:t>
    </dgm:pt>
    <dgm:pt modelId="{5BD964AE-98BE-4ED2-87E7-2C7C8A5BB261}" type="sibTrans" cxnId="{6F6972C4-81F2-417A-86E6-A424E77BE480}">
      <dgm:prSet/>
      <dgm:spPr/>
      <dgm:t>
        <a:bodyPr/>
        <a:lstStyle/>
        <a:p>
          <a:endParaRPr lang="pt-BR"/>
        </a:p>
      </dgm:t>
    </dgm:pt>
    <dgm:pt modelId="{CD752B10-1FF8-41AC-B227-15DD9A6FEF6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EPIDEMIOLOGIA</a:t>
          </a:r>
        </a:p>
      </dgm:t>
    </dgm:pt>
    <dgm:pt modelId="{021D653F-9D3D-4765-B0A8-6806ECB019D7}" type="parTrans" cxnId="{DBB88EA3-97D4-4272-A5D9-845CA5A56119}">
      <dgm:prSet/>
      <dgm:spPr/>
      <dgm:t>
        <a:bodyPr/>
        <a:lstStyle/>
        <a:p>
          <a:endParaRPr lang="pt-BR"/>
        </a:p>
      </dgm:t>
    </dgm:pt>
    <dgm:pt modelId="{2C417F6F-4EAB-4356-9731-C58109EF6067}" type="sibTrans" cxnId="{DBB88EA3-97D4-4272-A5D9-845CA5A56119}">
      <dgm:prSet/>
      <dgm:spPr/>
      <dgm:t>
        <a:bodyPr/>
        <a:lstStyle/>
        <a:p>
          <a:endParaRPr lang="pt-BR"/>
        </a:p>
      </dgm:t>
    </dgm:pt>
    <dgm:pt modelId="{E43CC606-591C-46F4-B179-2CB3C597BEDF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FISIOPATOLOGIA</a:t>
          </a:r>
        </a:p>
      </dgm:t>
    </dgm:pt>
    <dgm:pt modelId="{C256F8B8-6DD5-4D66-8DEC-9BB4267E4143}" type="parTrans" cxnId="{3F4E6DD6-F626-4C63-B3EE-EF963DA40EBA}">
      <dgm:prSet/>
      <dgm:spPr/>
      <dgm:t>
        <a:bodyPr/>
        <a:lstStyle/>
        <a:p>
          <a:endParaRPr lang="pt-BR"/>
        </a:p>
      </dgm:t>
    </dgm:pt>
    <dgm:pt modelId="{57FFAACE-CA52-4FA0-92C1-40253F39FFAE}" type="sibTrans" cxnId="{3F4E6DD6-F626-4C63-B3EE-EF963DA40EBA}">
      <dgm:prSet/>
      <dgm:spPr/>
      <dgm:t>
        <a:bodyPr/>
        <a:lstStyle/>
        <a:p>
          <a:endParaRPr lang="pt-BR"/>
        </a:p>
      </dgm:t>
    </dgm:pt>
    <dgm:pt modelId="{8527355C-355D-4CFD-8B90-118E48DF69F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MANIFESTAÇÕES</a:t>
          </a:r>
        </a:p>
      </dgm:t>
    </dgm:pt>
    <dgm:pt modelId="{3368D91F-E211-4093-BA66-55E6A9687CB6}" type="parTrans" cxnId="{DAC20AAB-2978-4FB3-9898-FF92064ED23D}">
      <dgm:prSet/>
      <dgm:spPr/>
      <dgm:t>
        <a:bodyPr/>
        <a:lstStyle/>
        <a:p>
          <a:endParaRPr lang="pt-BR"/>
        </a:p>
      </dgm:t>
    </dgm:pt>
    <dgm:pt modelId="{9D64E684-B458-4724-B958-4EF251875F6C}" type="sibTrans" cxnId="{DAC20AAB-2978-4FB3-9898-FF92064ED23D}">
      <dgm:prSet/>
      <dgm:spPr/>
      <dgm:t>
        <a:bodyPr/>
        <a:lstStyle/>
        <a:p>
          <a:endParaRPr lang="pt-BR"/>
        </a:p>
      </dgm:t>
    </dgm:pt>
    <dgm:pt modelId="{E4C57F2D-1168-47DE-80FF-F05E64DB33E6}">
      <dgm:prSet phldrT="[Tex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>
              <a:latin typeface="Javanese Text" panose="02000000000000000000" pitchFamily="2" charset="0"/>
            </a:rPr>
            <a:t>TERAPÊUTICA</a:t>
          </a:r>
        </a:p>
      </dgm:t>
    </dgm:pt>
    <dgm:pt modelId="{D9A104DB-B7FE-4C29-A934-92262A8997E2}" type="parTrans" cxnId="{5D6226DA-C596-4EC6-AD5D-4F9BC5835D76}">
      <dgm:prSet/>
      <dgm:spPr/>
      <dgm:t>
        <a:bodyPr/>
        <a:lstStyle/>
        <a:p>
          <a:endParaRPr lang="pt-BR"/>
        </a:p>
      </dgm:t>
    </dgm:pt>
    <dgm:pt modelId="{4CC4E7B7-54DE-46FB-96CE-BB4CFEA0CC0F}" type="sibTrans" cxnId="{5D6226DA-C596-4EC6-AD5D-4F9BC5835D76}">
      <dgm:prSet/>
      <dgm:spPr/>
      <dgm:t>
        <a:bodyPr/>
        <a:lstStyle/>
        <a:p>
          <a:endParaRPr lang="pt-BR"/>
        </a:p>
      </dgm:t>
    </dgm:pt>
    <dgm:pt modelId="{E2D6644E-6B2E-4E91-AC7B-1D1106BA6079}" type="pres">
      <dgm:prSet presAssocID="{DB6EB2DF-977E-458B-A7F5-3155D94F9CE4}" presName="diagram" presStyleCnt="0">
        <dgm:presLayoutVars>
          <dgm:dir/>
          <dgm:resizeHandles val="exact"/>
        </dgm:presLayoutVars>
      </dgm:prSet>
      <dgm:spPr/>
    </dgm:pt>
    <dgm:pt modelId="{6586D1E3-89BD-4EDE-97F5-4A6B14F348FC}" type="pres">
      <dgm:prSet presAssocID="{B2DBFB16-F16F-41F3-AA1A-A62CE826CE99}" presName="node" presStyleLbl="node1" presStyleIdx="0" presStyleCnt="5" custLinFactX="22301" custLinFactNeighborX="100000" custLinFactNeighborY="5755">
        <dgm:presLayoutVars>
          <dgm:bulletEnabled val="1"/>
        </dgm:presLayoutVars>
      </dgm:prSet>
      <dgm:spPr/>
    </dgm:pt>
    <dgm:pt modelId="{5742F8D8-1949-444D-92F9-8B7BE17EDE13}" type="pres">
      <dgm:prSet presAssocID="{5BD964AE-98BE-4ED2-87E7-2C7C8A5BB261}" presName="sibTrans" presStyleCnt="0"/>
      <dgm:spPr/>
    </dgm:pt>
    <dgm:pt modelId="{64AB4DE3-8947-404B-A50A-20D487CFB07A}" type="pres">
      <dgm:prSet presAssocID="{CD752B10-1FF8-41AC-B227-15DD9A6FEF6B}" presName="node" presStyleLbl="node1" presStyleIdx="1" presStyleCnt="5" custScaleX="110765" custLinFactX="-6923" custLinFactNeighborX="-100000" custLinFactNeighborY="4145">
        <dgm:presLayoutVars>
          <dgm:bulletEnabled val="1"/>
        </dgm:presLayoutVars>
      </dgm:prSet>
      <dgm:spPr/>
    </dgm:pt>
    <dgm:pt modelId="{24CB86E1-031E-4F1F-8F3B-836966CA8709}" type="pres">
      <dgm:prSet presAssocID="{2C417F6F-4EAB-4356-9731-C58109EF6067}" presName="sibTrans" presStyleCnt="0"/>
      <dgm:spPr/>
    </dgm:pt>
    <dgm:pt modelId="{56D258B3-B0DB-44A0-AE4E-6922CC7C8B0A}" type="pres">
      <dgm:prSet presAssocID="{E43CC606-591C-46F4-B179-2CB3C597BEDF}" presName="node" presStyleLbl="node1" presStyleIdx="2" presStyleCnt="5" custScaleX="113836" custLinFactNeighborX="-5" custLinFactNeighborY="5755">
        <dgm:presLayoutVars>
          <dgm:bulletEnabled val="1"/>
        </dgm:presLayoutVars>
      </dgm:prSet>
      <dgm:spPr/>
    </dgm:pt>
    <dgm:pt modelId="{D630D2CF-4B6B-42DB-B8F1-871EDA971506}" type="pres">
      <dgm:prSet presAssocID="{57FFAACE-CA52-4FA0-92C1-40253F39FFAE}" presName="sibTrans" presStyleCnt="0"/>
      <dgm:spPr/>
    </dgm:pt>
    <dgm:pt modelId="{5A8BA14C-116D-4B77-812E-55CC629ADB39}" type="pres">
      <dgm:prSet presAssocID="{8527355C-355D-4CFD-8B90-118E48DF69FC}" presName="node" presStyleLbl="node1" presStyleIdx="3" presStyleCnt="5" custScaleX="111529">
        <dgm:presLayoutVars>
          <dgm:bulletEnabled val="1"/>
        </dgm:presLayoutVars>
      </dgm:prSet>
      <dgm:spPr/>
    </dgm:pt>
    <dgm:pt modelId="{E22526A3-973A-433F-AAE0-041C2635CA1F}" type="pres">
      <dgm:prSet presAssocID="{9D64E684-B458-4724-B958-4EF251875F6C}" presName="sibTrans" presStyleCnt="0"/>
      <dgm:spPr/>
    </dgm:pt>
    <dgm:pt modelId="{A3B5C6E4-53FA-4888-9DE2-807CC8F897B2}" type="pres">
      <dgm:prSet presAssocID="{E4C57F2D-1168-47DE-80FF-F05E64DB33E6}" presName="node" presStyleLbl="node1" presStyleIdx="4" presStyleCnt="5">
        <dgm:presLayoutVars>
          <dgm:bulletEnabled val="1"/>
        </dgm:presLayoutVars>
      </dgm:prSet>
      <dgm:spPr/>
    </dgm:pt>
  </dgm:ptLst>
  <dgm:cxnLst>
    <dgm:cxn modelId="{193DDB3B-C28C-44D1-9DEB-AD94D38D0DEE}" type="presOf" srcId="{8527355C-355D-4CFD-8B90-118E48DF69FC}" destId="{5A8BA14C-116D-4B77-812E-55CC629ADB39}" srcOrd="0" destOrd="0" presId="urn:microsoft.com/office/officeart/2005/8/layout/default"/>
    <dgm:cxn modelId="{01796E72-0482-4A96-821D-7A3B184654FA}" type="presOf" srcId="{B2DBFB16-F16F-41F3-AA1A-A62CE826CE99}" destId="{6586D1E3-89BD-4EDE-97F5-4A6B14F348FC}" srcOrd="0" destOrd="0" presId="urn:microsoft.com/office/officeart/2005/8/layout/default"/>
    <dgm:cxn modelId="{30210273-DEA2-45F2-939D-11CAAE649F7E}" type="presOf" srcId="{E43CC606-591C-46F4-B179-2CB3C597BEDF}" destId="{56D258B3-B0DB-44A0-AE4E-6922CC7C8B0A}" srcOrd="0" destOrd="0" presId="urn:microsoft.com/office/officeart/2005/8/layout/default"/>
    <dgm:cxn modelId="{6CB0E2A0-0454-44F2-B3EA-437E6D0CEA24}" type="presOf" srcId="{DB6EB2DF-977E-458B-A7F5-3155D94F9CE4}" destId="{E2D6644E-6B2E-4E91-AC7B-1D1106BA6079}" srcOrd="0" destOrd="0" presId="urn:microsoft.com/office/officeart/2005/8/layout/default"/>
    <dgm:cxn modelId="{DBB88EA3-97D4-4272-A5D9-845CA5A56119}" srcId="{DB6EB2DF-977E-458B-A7F5-3155D94F9CE4}" destId="{CD752B10-1FF8-41AC-B227-15DD9A6FEF6B}" srcOrd="1" destOrd="0" parTransId="{021D653F-9D3D-4765-B0A8-6806ECB019D7}" sibTransId="{2C417F6F-4EAB-4356-9731-C58109EF6067}"/>
    <dgm:cxn modelId="{DAC20AAB-2978-4FB3-9898-FF92064ED23D}" srcId="{DB6EB2DF-977E-458B-A7F5-3155D94F9CE4}" destId="{8527355C-355D-4CFD-8B90-118E48DF69FC}" srcOrd="3" destOrd="0" parTransId="{3368D91F-E211-4093-BA66-55E6A9687CB6}" sibTransId="{9D64E684-B458-4724-B958-4EF251875F6C}"/>
    <dgm:cxn modelId="{DECEB3B4-01E9-4F1F-888E-7B30AEA93DBF}" type="presOf" srcId="{CD752B10-1FF8-41AC-B227-15DD9A6FEF6B}" destId="{64AB4DE3-8947-404B-A50A-20D487CFB07A}" srcOrd="0" destOrd="0" presId="urn:microsoft.com/office/officeart/2005/8/layout/default"/>
    <dgm:cxn modelId="{6F6972C4-81F2-417A-86E6-A424E77BE480}" srcId="{DB6EB2DF-977E-458B-A7F5-3155D94F9CE4}" destId="{B2DBFB16-F16F-41F3-AA1A-A62CE826CE99}" srcOrd="0" destOrd="0" parTransId="{585F3A5A-BC03-4ACB-8059-9E0672ECE841}" sibTransId="{5BD964AE-98BE-4ED2-87E7-2C7C8A5BB261}"/>
    <dgm:cxn modelId="{3F4E6DD6-F626-4C63-B3EE-EF963DA40EBA}" srcId="{DB6EB2DF-977E-458B-A7F5-3155D94F9CE4}" destId="{E43CC606-591C-46F4-B179-2CB3C597BEDF}" srcOrd="2" destOrd="0" parTransId="{C256F8B8-6DD5-4D66-8DEC-9BB4267E4143}" sibTransId="{57FFAACE-CA52-4FA0-92C1-40253F39FFAE}"/>
    <dgm:cxn modelId="{5D6226DA-C596-4EC6-AD5D-4F9BC5835D76}" srcId="{DB6EB2DF-977E-458B-A7F5-3155D94F9CE4}" destId="{E4C57F2D-1168-47DE-80FF-F05E64DB33E6}" srcOrd="4" destOrd="0" parTransId="{D9A104DB-B7FE-4C29-A934-92262A8997E2}" sibTransId="{4CC4E7B7-54DE-46FB-96CE-BB4CFEA0CC0F}"/>
    <dgm:cxn modelId="{AB1470DD-2B7A-4383-A5FC-1B5C1AE7B396}" type="presOf" srcId="{E4C57F2D-1168-47DE-80FF-F05E64DB33E6}" destId="{A3B5C6E4-53FA-4888-9DE2-807CC8F897B2}" srcOrd="0" destOrd="0" presId="urn:microsoft.com/office/officeart/2005/8/layout/default"/>
    <dgm:cxn modelId="{FC7D254E-1FA6-4DD6-9978-A197A46D7DFD}" type="presParOf" srcId="{E2D6644E-6B2E-4E91-AC7B-1D1106BA6079}" destId="{6586D1E3-89BD-4EDE-97F5-4A6B14F348FC}" srcOrd="0" destOrd="0" presId="urn:microsoft.com/office/officeart/2005/8/layout/default"/>
    <dgm:cxn modelId="{12D861DE-5937-40F8-B6C4-B75200208678}" type="presParOf" srcId="{E2D6644E-6B2E-4E91-AC7B-1D1106BA6079}" destId="{5742F8D8-1949-444D-92F9-8B7BE17EDE13}" srcOrd="1" destOrd="0" presId="urn:microsoft.com/office/officeart/2005/8/layout/default"/>
    <dgm:cxn modelId="{D7D1BA9E-B249-4C9C-A509-ADFCAA10900F}" type="presParOf" srcId="{E2D6644E-6B2E-4E91-AC7B-1D1106BA6079}" destId="{64AB4DE3-8947-404B-A50A-20D487CFB07A}" srcOrd="2" destOrd="0" presId="urn:microsoft.com/office/officeart/2005/8/layout/default"/>
    <dgm:cxn modelId="{10D027B0-734E-4280-843D-9219DCB7DBF5}" type="presParOf" srcId="{E2D6644E-6B2E-4E91-AC7B-1D1106BA6079}" destId="{24CB86E1-031E-4F1F-8F3B-836966CA8709}" srcOrd="3" destOrd="0" presId="urn:microsoft.com/office/officeart/2005/8/layout/default"/>
    <dgm:cxn modelId="{C056C603-E1FC-44EC-AA90-B75A85B872D5}" type="presParOf" srcId="{E2D6644E-6B2E-4E91-AC7B-1D1106BA6079}" destId="{56D258B3-B0DB-44A0-AE4E-6922CC7C8B0A}" srcOrd="4" destOrd="0" presId="urn:microsoft.com/office/officeart/2005/8/layout/default"/>
    <dgm:cxn modelId="{3604A9C7-25FF-47CB-8675-EB955FFA3386}" type="presParOf" srcId="{E2D6644E-6B2E-4E91-AC7B-1D1106BA6079}" destId="{D630D2CF-4B6B-42DB-B8F1-871EDA971506}" srcOrd="5" destOrd="0" presId="urn:microsoft.com/office/officeart/2005/8/layout/default"/>
    <dgm:cxn modelId="{E9C6E57D-43FE-4AF3-9E1A-C678EC951EF7}" type="presParOf" srcId="{E2D6644E-6B2E-4E91-AC7B-1D1106BA6079}" destId="{5A8BA14C-116D-4B77-812E-55CC629ADB39}" srcOrd="6" destOrd="0" presId="urn:microsoft.com/office/officeart/2005/8/layout/default"/>
    <dgm:cxn modelId="{4D13B1FB-EE73-4BE5-BE9E-14822CD88794}" type="presParOf" srcId="{E2D6644E-6B2E-4E91-AC7B-1D1106BA6079}" destId="{E22526A3-973A-433F-AAE0-041C2635CA1F}" srcOrd="7" destOrd="0" presId="urn:microsoft.com/office/officeart/2005/8/layout/default"/>
    <dgm:cxn modelId="{052C087D-45AF-43A1-82A4-D4B9D38F7B62}" type="presParOf" srcId="{E2D6644E-6B2E-4E91-AC7B-1D1106BA6079}" destId="{A3B5C6E4-53FA-4888-9DE2-807CC8F897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88BA5C-A466-4B5B-9FC6-EBDEC3847C9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29391B8-66BA-46D1-85F7-E86D330AF525}">
      <dgm:prSet phldrT="[Texto]"/>
      <dgm:spPr/>
      <dgm:t>
        <a:bodyPr/>
        <a:lstStyle/>
        <a:p>
          <a:r>
            <a:rPr lang="pt-BR" dirty="0">
              <a:solidFill>
                <a:schemeClr val="bg1"/>
              </a:solidFill>
              <a:latin typeface="Agency FB" panose="020B0503020202020204" pitchFamily="34" charset="0"/>
            </a:rPr>
            <a:t>MONITORAMENTO DE CUIDADOS INTENSIVOS</a:t>
          </a:r>
        </a:p>
      </dgm:t>
    </dgm:pt>
    <dgm:pt modelId="{0CBD873D-760E-4EDF-BD34-DFD93091A782}" type="parTrans" cxnId="{FD1D5151-F7D4-4CFD-8DF7-92A6621F45AA}">
      <dgm:prSet/>
      <dgm:spPr/>
      <dgm:t>
        <a:bodyPr/>
        <a:lstStyle/>
        <a:p>
          <a:endParaRPr lang="pt-BR"/>
        </a:p>
      </dgm:t>
    </dgm:pt>
    <dgm:pt modelId="{28423512-9412-4A98-9683-80E2A41AD0BD}" type="sibTrans" cxnId="{FD1D5151-F7D4-4CFD-8DF7-92A6621F45AA}">
      <dgm:prSet/>
      <dgm:spPr/>
      <dgm:t>
        <a:bodyPr/>
        <a:lstStyle/>
        <a:p>
          <a:endParaRPr lang="pt-BR"/>
        </a:p>
      </dgm:t>
    </dgm:pt>
    <dgm:pt modelId="{0A58F276-B7B4-4700-B038-C4871250DC99}">
      <dgm:prSet phldrT="[Texto]"/>
      <dgm:spPr/>
      <dgm:t>
        <a:bodyPr/>
        <a:lstStyle/>
        <a:p>
          <a:r>
            <a:rPr lang="pt-BR" dirty="0">
              <a:solidFill>
                <a:schemeClr val="bg1"/>
              </a:solidFill>
              <a:latin typeface="Agency FB" panose="020B0503020202020204" pitchFamily="34" charset="0"/>
            </a:rPr>
            <a:t>MONITORAMENTO DE CUIDADOS INTENSIVOS GERAL</a:t>
          </a:r>
        </a:p>
      </dgm:t>
    </dgm:pt>
    <dgm:pt modelId="{3C956B58-8424-4C17-A529-63A713F2E6A8}" type="parTrans" cxnId="{47BDFF99-1D16-448A-89D4-BBFF8DB6763B}">
      <dgm:prSet/>
      <dgm:spPr/>
      <dgm:t>
        <a:bodyPr/>
        <a:lstStyle/>
        <a:p>
          <a:endParaRPr lang="pt-BR"/>
        </a:p>
      </dgm:t>
    </dgm:pt>
    <dgm:pt modelId="{625EB7C0-7AB2-4261-ABB8-9CA91699AB21}" type="sibTrans" cxnId="{47BDFF99-1D16-448A-89D4-BBFF8DB6763B}">
      <dgm:prSet/>
      <dgm:spPr/>
      <dgm:t>
        <a:bodyPr/>
        <a:lstStyle/>
        <a:p>
          <a:endParaRPr lang="pt-BR"/>
        </a:p>
      </dgm:t>
    </dgm:pt>
    <dgm:pt modelId="{9E3CB326-B11F-4D36-A41E-A1B913E26D27}">
      <dgm:prSet phldrT="[Texto]"/>
      <dgm:spPr/>
      <dgm:t>
        <a:bodyPr/>
        <a:lstStyle/>
        <a:p>
          <a:r>
            <a:rPr lang="pt-BR" dirty="0">
              <a:solidFill>
                <a:schemeClr val="bg1"/>
              </a:solidFill>
              <a:latin typeface="Agency FB" panose="020B0503020202020204" pitchFamily="34" charset="0"/>
            </a:rPr>
            <a:t>MONITORAMENTO HEMODINÂMICO AVANÇADO</a:t>
          </a:r>
        </a:p>
      </dgm:t>
    </dgm:pt>
    <dgm:pt modelId="{446CB22E-15D0-49E8-882E-34A6C2C9AF98}" type="parTrans" cxnId="{DC115BA4-37EC-40E6-8A7D-D17AABD22C9E}">
      <dgm:prSet/>
      <dgm:spPr/>
      <dgm:t>
        <a:bodyPr/>
        <a:lstStyle/>
        <a:p>
          <a:endParaRPr lang="pt-BR"/>
        </a:p>
      </dgm:t>
    </dgm:pt>
    <dgm:pt modelId="{1C90B250-C317-473E-977C-3B6BC094BF79}" type="sibTrans" cxnId="{DC115BA4-37EC-40E6-8A7D-D17AABD22C9E}">
      <dgm:prSet/>
      <dgm:spPr/>
      <dgm:t>
        <a:bodyPr/>
        <a:lstStyle/>
        <a:p>
          <a:endParaRPr lang="pt-BR"/>
        </a:p>
      </dgm:t>
    </dgm:pt>
    <dgm:pt modelId="{59174EDA-20E9-4981-9A50-443337B5600F}">
      <dgm:prSet phldrT="[Texto]"/>
      <dgm:spPr/>
      <dgm:t>
        <a:bodyPr/>
        <a:lstStyle/>
        <a:p>
          <a:r>
            <a:rPr lang="pt-BR" dirty="0">
              <a:solidFill>
                <a:schemeClr val="bg1"/>
              </a:solidFill>
              <a:latin typeface="Agency FB" panose="020B0503020202020204" pitchFamily="34" charset="0"/>
            </a:rPr>
            <a:t>MONITORAMENTO CEREBRAL</a:t>
          </a:r>
        </a:p>
      </dgm:t>
    </dgm:pt>
    <dgm:pt modelId="{54E53FBB-A59D-4271-BA31-48881ECFCCCD}" type="parTrans" cxnId="{2AA88BDE-9E56-4F4E-A4B4-E943FAD77C6F}">
      <dgm:prSet/>
      <dgm:spPr/>
      <dgm:t>
        <a:bodyPr/>
        <a:lstStyle/>
        <a:p>
          <a:endParaRPr lang="pt-BR"/>
        </a:p>
      </dgm:t>
    </dgm:pt>
    <dgm:pt modelId="{4BD0A392-701A-4FE9-98B9-ACE1F2621CD2}" type="sibTrans" cxnId="{2AA88BDE-9E56-4F4E-A4B4-E943FAD77C6F}">
      <dgm:prSet/>
      <dgm:spPr/>
      <dgm:t>
        <a:bodyPr/>
        <a:lstStyle/>
        <a:p>
          <a:endParaRPr lang="pt-BR"/>
        </a:p>
      </dgm:t>
    </dgm:pt>
    <dgm:pt modelId="{0B9B8714-70CB-4DCD-8564-F3BD15174ABA}" type="pres">
      <dgm:prSet presAssocID="{6388BA5C-A466-4B5B-9FC6-EBDEC3847C9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EE11001-B4AE-498D-B57E-6A0E91C95264}" type="pres">
      <dgm:prSet presAssocID="{929391B8-66BA-46D1-85F7-E86D330AF525}" presName="centerShape" presStyleLbl="node0" presStyleIdx="0" presStyleCnt="1"/>
      <dgm:spPr/>
    </dgm:pt>
    <dgm:pt modelId="{D2F7ABC0-03A1-431B-9CC2-A5C852C0B337}" type="pres">
      <dgm:prSet presAssocID="{3C956B58-8424-4C17-A529-63A713F2E6A8}" presName="parTrans" presStyleLbl="bgSibTrans2D1" presStyleIdx="0" presStyleCnt="3"/>
      <dgm:spPr/>
    </dgm:pt>
    <dgm:pt modelId="{70312760-25A8-4863-8AEA-6031F5189FFC}" type="pres">
      <dgm:prSet presAssocID="{0A58F276-B7B4-4700-B038-C4871250DC99}" presName="node" presStyleLbl="node1" presStyleIdx="0" presStyleCnt="3">
        <dgm:presLayoutVars>
          <dgm:bulletEnabled val="1"/>
        </dgm:presLayoutVars>
      </dgm:prSet>
      <dgm:spPr/>
    </dgm:pt>
    <dgm:pt modelId="{6B889F30-F4F7-49DA-AC07-626BE8E2ACF4}" type="pres">
      <dgm:prSet presAssocID="{446CB22E-15D0-49E8-882E-34A6C2C9AF98}" presName="parTrans" presStyleLbl="bgSibTrans2D1" presStyleIdx="1" presStyleCnt="3"/>
      <dgm:spPr/>
    </dgm:pt>
    <dgm:pt modelId="{8ACD4A4F-4674-42E7-9468-1A20BCF8DDD5}" type="pres">
      <dgm:prSet presAssocID="{9E3CB326-B11F-4D36-A41E-A1B913E26D27}" presName="node" presStyleLbl="node1" presStyleIdx="1" presStyleCnt="3" custRadScaleRad="100010" custRadScaleInc="246">
        <dgm:presLayoutVars>
          <dgm:bulletEnabled val="1"/>
        </dgm:presLayoutVars>
      </dgm:prSet>
      <dgm:spPr/>
    </dgm:pt>
    <dgm:pt modelId="{6EFA1E72-AF8E-4841-B862-2F1227241D04}" type="pres">
      <dgm:prSet presAssocID="{54E53FBB-A59D-4271-BA31-48881ECFCCCD}" presName="parTrans" presStyleLbl="bgSibTrans2D1" presStyleIdx="2" presStyleCnt="3"/>
      <dgm:spPr/>
    </dgm:pt>
    <dgm:pt modelId="{EA05D25D-AD46-48D9-B56E-B99A5FC88559}" type="pres">
      <dgm:prSet presAssocID="{59174EDA-20E9-4981-9A50-443337B5600F}" presName="node" presStyleLbl="node1" presStyleIdx="2" presStyleCnt="3">
        <dgm:presLayoutVars>
          <dgm:bulletEnabled val="1"/>
        </dgm:presLayoutVars>
      </dgm:prSet>
      <dgm:spPr/>
    </dgm:pt>
  </dgm:ptLst>
  <dgm:cxnLst>
    <dgm:cxn modelId="{CA8E7F2F-ACE7-4811-8379-B08AA037BBA3}" type="presOf" srcId="{59174EDA-20E9-4981-9A50-443337B5600F}" destId="{EA05D25D-AD46-48D9-B56E-B99A5FC88559}" srcOrd="0" destOrd="0" presId="urn:microsoft.com/office/officeart/2005/8/layout/radial4"/>
    <dgm:cxn modelId="{4218D262-ADD6-4E2A-A1D9-4512AE65A261}" type="presOf" srcId="{446CB22E-15D0-49E8-882E-34A6C2C9AF98}" destId="{6B889F30-F4F7-49DA-AC07-626BE8E2ACF4}" srcOrd="0" destOrd="0" presId="urn:microsoft.com/office/officeart/2005/8/layout/radial4"/>
    <dgm:cxn modelId="{35A45749-8A3C-41E6-9F78-59CEAD4DC912}" type="presOf" srcId="{929391B8-66BA-46D1-85F7-E86D330AF525}" destId="{8EE11001-B4AE-498D-B57E-6A0E91C95264}" srcOrd="0" destOrd="0" presId="urn:microsoft.com/office/officeart/2005/8/layout/radial4"/>
    <dgm:cxn modelId="{FD1D5151-F7D4-4CFD-8DF7-92A6621F45AA}" srcId="{6388BA5C-A466-4B5B-9FC6-EBDEC3847C9E}" destId="{929391B8-66BA-46D1-85F7-E86D330AF525}" srcOrd="0" destOrd="0" parTransId="{0CBD873D-760E-4EDF-BD34-DFD93091A782}" sibTransId="{28423512-9412-4A98-9683-80E2A41AD0BD}"/>
    <dgm:cxn modelId="{A5F32F59-9B7D-425D-A4E5-AA710FCB22B5}" type="presOf" srcId="{54E53FBB-A59D-4271-BA31-48881ECFCCCD}" destId="{6EFA1E72-AF8E-4841-B862-2F1227241D04}" srcOrd="0" destOrd="0" presId="urn:microsoft.com/office/officeart/2005/8/layout/radial4"/>
    <dgm:cxn modelId="{EE2ED059-4C5D-490B-B4E3-BF148299C487}" type="presOf" srcId="{9E3CB326-B11F-4D36-A41E-A1B913E26D27}" destId="{8ACD4A4F-4674-42E7-9468-1A20BCF8DDD5}" srcOrd="0" destOrd="0" presId="urn:microsoft.com/office/officeart/2005/8/layout/radial4"/>
    <dgm:cxn modelId="{AFCA7C89-5EBB-4032-A0F0-E052C498131D}" type="presOf" srcId="{6388BA5C-A466-4B5B-9FC6-EBDEC3847C9E}" destId="{0B9B8714-70CB-4DCD-8564-F3BD15174ABA}" srcOrd="0" destOrd="0" presId="urn:microsoft.com/office/officeart/2005/8/layout/radial4"/>
    <dgm:cxn modelId="{C8E97D8F-BB11-48FA-9D21-02A97651BEBC}" type="presOf" srcId="{0A58F276-B7B4-4700-B038-C4871250DC99}" destId="{70312760-25A8-4863-8AEA-6031F5189FFC}" srcOrd="0" destOrd="0" presId="urn:microsoft.com/office/officeart/2005/8/layout/radial4"/>
    <dgm:cxn modelId="{47BDFF99-1D16-448A-89D4-BBFF8DB6763B}" srcId="{929391B8-66BA-46D1-85F7-E86D330AF525}" destId="{0A58F276-B7B4-4700-B038-C4871250DC99}" srcOrd="0" destOrd="0" parTransId="{3C956B58-8424-4C17-A529-63A713F2E6A8}" sibTransId="{625EB7C0-7AB2-4261-ABB8-9CA91699AB21}"/>
    <dgm:cxn modelId="{DC115BA4-37EC-40E6-8A7D-D17AABD22C9E}" srcId="{929391B8-66BA-46D1-85F7-E86D330AF525}" destId="{9E3CB326-B11F-4D36-A41E-A1B913E26D27}" srcOrd="1" destOrd="0" parTransId="{446CB22E-15D0-49E8-882E-34A6C2C9AF98}" sibTransId="{1C90B250-C317-473E-977C-3B6BC094BF79}"/>
    <dgm:cxn modelId="{1FC96BAE-EF96-4AC9-A420-62D46CC95288}" type="presOf" srcId="{3C956B58-8424-4C17-A529-63A713F2E6A8}" destId="{D2F7ABC0-03A1-431B-9CC2-A5C852C0B337}" srcOrd="0" destOrd="0" presId="urn:microsoft.com/office/officeart/2005/8/layout/radial4"/>
    <dgm:cxn modelId="{2AA88BDE-9E56-4F4E-A4B4-E943FAD77C6F}" srcId="{929391B8-66BA-46D1-85F7-E86D330AF525}" destId="{59174EDA-20E9-4981-9A50-443337B5600F}" srcOrd="2" destOrd="0" parTransId="{54E53FBB-A59D-4271-BA31-48881ECFCCCD}" sibTransId="{4BD0A392-701A-4FE9-98B9-ACE1F2621CD2}"/>
    <dgm:cxn modelId="{4ECD7CA1-490E-4ED9-81F3-3F1E4398AA5F}" type="presParOf" srcId="{0B9B8714-70CB-4DCD-8564-F3BD15174ABA}" destId="{8EE11001-B4AE-498D-B57E-6A0E91C95264}" srcOrd="0" destOrd="0" presId="urn:microsoft.com/office/officeart/2005/8/layout/radial4"/>
    <dgm:cxn modelId="{C005812F-5E2A-40D3-A8B1-E63B0F40A8F7}" type="presParOf" srcId="{0B9B8714-70CB-4DCD-8564-F3BD15174ABA}" destId="{D2F7ABC0-03A1-431B-9CC2-A5C852C0B337}" srcOrd="1" destOrd="0" presId="urn:microsoft.com/office/officeart/2005/8/layout/radial4"/>
    <dgm:cxn modelId="{551EF003-16EA-48F2-A162-69166D5177BD}" type="presParOf" srcId="{0B9B8714-70CB-4DCD-8564-F3BD15174ABA}" destId="{70312760-25A8-4863-8AEA-6031F5189FFC}" srcOrd="2" destOrd="0" presId="urn:microsoft.com/office/officeart/2005/8/layout/radial4"/>
    <dgm:cxn modelId="{45B6134E-456A-4A26-BE9B-ABA5F2784B06}" type="presParOf" srcId="{0B9B8714-70CB-4DCD-8564-F3BD15174ABA}" destId="{6B889F30-F4F7-49DA-AC07-626BE8E2ACF4}" srcOrd="3" destOrd="0" presId="urn:microsoft.com/office/officeart/2005/8/layout/radial4"/>
    <dgm:cxn modelId="{CCF279B2-66CF-46AF-883D-D356BB70B468}" type="presParOf" srcId="{0B9B8714-70CB-4DCD-8564-F3BD15174ABA}" destId="{8ACD4A4F-4674-42E7-9468-1A20BCF8DDD5}" srcOrd="4" destOrd="0" presId="urn:microsoft.com/office/officeart/2005/8/layout/radial4"/>
    <dgm:cxn modelId="{9947CCAF-C5B9-4989-B1CF-58E2BB9D629B}" type="presParOf" srcId="{0B9B8714-70CB-4DCD-8564-F3BD15174ABA}" destId="{6EFA1E72-AF8E-4841-B862-2F1227241D04}" srcOrd="5" destOrd="0" presId="urn:microsoft.com/office/officeart/2005/8/layout/radial4"/>
    <dgm:cxn modelId="{487B6C1D-C65A-421A-A8FF-A8E63AB2006D}" type="presParOf" srcId="{0B9B8714-70CB-4DCD-8564-F3BD15174ABA}" destId="{EA05D25D-AD46-48D9-B56E-B99A5FC8855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2BB2F08-315C-4151-B35E-6116CD7A34F4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pt-BR"/>
        </a:p>
      </dgm:t>
    </dgm:pt>
    <dgm:pt modelId="{8CB6DE9B-254C-4E40-8791-F4FA85AC5AE4}" type="pres">
      <dgm:prSet presAssocID="{D2BB2F08-315C-4151-B35E-6116CD7A34F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</dgm:ptLst>
  <dgm:cxnLst>
    <dgm:cxn modelId="{C6487BBB-F9F9-4592-92DE-23F94AC2C700}" type="presOf" srcId="{D2BB2F08-315C-4151-B35E-6116CD7A34F4}" destId="{8CB6DE9B-254C-4E40-8791-F4FA85AC5AE4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6EB2DF-977E-458B-A7F5-3155D94F9C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2DBFB16-F16F-41F3-AA1A-A62CE826CE99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>
              <a:latin typeface="Javanese Text" panose="02000000000000000000" pitchFamily="2" charset="0"/>
            </a:rPr>
            <a:t>CONCEITO</a:t>
          </a:r>
        </a:p>
      </dgm:t>
    </dgm:pt>
    <dgm:pt modelId="{585F3A5A-BC03-4ACB-8059-9E0672ECE841}" type="parTrans" cxnId="{6F6972C4-81F2-417A-86E6-A424E77BE480}">
      <dgm:prSet/>
      <dgm:spPr/>
      <dgm:t>
        <a:bodyPr/>
        <a:lstStyle/>
        <a:p>
          <a:endParaRPr lang="pt-BR"/>
        </a:p>
      </dgm:t>
    </dgm:pt>
    <dgm:pt modelId="{5BD964AE-98BE-4ED2-87E7-2C7C8A5BB261}" type="sibTrans" cxnId="{6F6972C4-81F2-417A-86E6-A424E77BE480}">
      <dgm:prSet/>
      <dgm:spPr/>
      <dgm:t>
        <a:bodyPr/>
        <a:lstStyle/>
        <a:p>
          <a:endParaRPr lang="pt-BR"/>
        </a:p>
      </dgm:t>
    </dgm:pt>
    <dgm:pt modelId="{CD752B10-1FF8-41AC-B227-15DD9A6FEF6B}">
      <dgm:prSet phldrT="[Texto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EPIDEMIOLOGIA</a:t>
          </a:r>
        </a:p>
      </dgm:t>
    </dgm:pt>
    <dgm:pt modelId="{021D653F-9D3D-4765-B0A8-6806ECB019D7}" type="parTrans" cxnId="{DBB88EA3-97D4-4272-A5D9-845CA5A56119}">
      <dgm:prSet/>
      <dgm:spPr/>
      <dgm:t>
        <a:bodyPr/>
        <a:lstStyle/>
        <a:p>
          <a:endParaRPr lang="pt-BR"/>
        </a:p>
      </dgm:t>
    </dgm:pt>
    <dgm:pt modelId="{2C417F6F-4EAB-4356-9731-C58109EF6067}" type="sibTrans" cxnId="{DBB88EA3-97D4-4272-A5D9-845CA5A56119}">
      <dgm:prSet/>
      <dgm:spPr/>
      <dgm:t>
        <a:bodyPr/>
        <a:lstStyle/>
        <a:p>
          <a:endParaRPr lang="pt-BR"/>
        </a:p>
      </dgm:t>
    </dgm:pt>
    <dgm:pt modelId="{E43CC606-591C-46F4-B179-2CB3C597BEDF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FISIOPATOLOGIA</a:t>
          </a:r>
        </a:p>
      </dgm:t>
    </dgm:pt>
    <dgm:pt modelId="{C256F8B8-6DD5-4D66-8DEC-9BB4267E4143}" type="parTrans" cxnId="{3F4E6DD6-F626-4C63-B3EE-EF963DA40EBA}">
      <dgm:prSet/>
      <dgm:spPr/>
      <dgm:t>
        <a:bodyPr/>
        <a:lstStyle/>
        <a:p>
          <a:endParaRPr lang="pt-BR"/>
        </a:p>
      </dgm:t>
    </dgm:pt>
    <dgm:pt modelId="{57FFAACE-CA52-4FA0-92C1-40253F39FFAE}" type="sibTrans" cxnId="{3F4E6DD6-F626-4C63-B3EE-EF963DA40EBA}">
      <dgm:prSet/>
      <dgm:spPr/>
      <dgm:t>
        <a:bodyPr/>
        <a:lstStyle/>
        <a:p>
          <a:endParaRPr lang="pt-BR"/>
        </a:p>
      </dgm:t>
    </dgm:pt>
    <dgm:pt modelId="{8527355C-355D-4CFD-8B90-118E48DF69F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MANIFESTAÇÕES</a:t>
          </a:r>
        </a:p>
      </dgm:t>
    </dgm:pt>
    <dgm:pt modelId="{3368D91F-E211-4093-BA66-55E6A9687CB6}" type="parTrans" cxnId="{DAC20AAB-2978-4FB3-9898-FF92064ED23D}">
      <dgm:prSet/>
      <dgm:spPr/>
      <dgm:t>
        <a:bodyPr/>
        <a:lstStyle/>
        <a:p>
          <a:endParaRPr lang="pt-BR"/>
        </a:p>
      </dgm:t>
    </dgm:pt>
    <dgm:pt modelId="{9D64E684-B458-4724-B958-4EF251875F6C}" type="sibTrans" cxnId="{DAC20AAB-2978-4FB3-9898-FF92064ED23D}">
      <dgm:prSet/>
      <dgm:spPr/>
      <dgm:t>
        <a:bodyPr/>
        <a:lstStyle/>
        <a:p>
          <a:endParaRPr lang="pt-BR"/>
        </a:p>
      </dgm:t>
    </dgm:pt>
    <dgm:pt modelId="{E4C57F2D-1168-47DE-80FF-F05E64DB33E6}">
      <dgm:prSet phldrT="[Tex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>
              <a:latin typeface="Javanese Text" panose="02000000000000000000" pitchFamily="2" charset="0"/>
            </a:rPr>
            <a:t>TERAPÊUTICA</a:t>
          </a:r>
        </a:p>
      </dgm:t>
    </dgm:pt>
    <dgm:pt modelId="{D9A104DB-B7FE-4C29-A934-92262A8997E2}" type="parTrans" cxnId="{5D6226DA-C596-4EC6-AD5D-4F9BC5835D76}">
      <dgm:prSet/>
      <dgm:spPr/>
      <dgm:t>
        <a:bodyPr/>
        <a:lstStyle/>
        <a:p>
          <a:endParaRPr lang="pt-BR"/>
        </a:p>
      </dgm:t>
    </dgm:pt>
    <dgm:pt modelId="{4CC4E7B7-54DE-46FB-96CE-BB4CFEA0CC0F}" type="sibTrans" cxnId="{5D6226DA-C596-4EC6-AD5D-4F9BC5835D76}">
      <dgm:prSet/>
      <dgm:spPr/>
      <dgm:t>
        <a:bodyPr/>
        <a:lstStyle/>
        <a:p>
          <a:endParaRPr lang="pt-BR"/>
        </a:p>
      </dgm:t>
    </dgm:pt>
    <dgm:pt modelId="{E2D6644E-6B2E-4E91-AC7B-1D1106BA6079}" type="pres">
      <dgm:prSet presAssocID="{DB6EB2DF-977E-458B-A7F5-3155D94F9CE4}" presName="diagram" presStyleCnt="0">
        <dgm:presLayoutVars>
          <dgm:dir/>
          <dgm:resizeHandles val="exact"/>
        </dgm:presLayoutVars>
      </dgm:prSet>
      <dgm:spPr/>
    </dgm:pt>
    <dgm:pt modelId="{6586D1E3-89BD-4EDE-97F5-4A6B14F348FC}" type="pres">
      <dgm:prSet presAssocID="{B2DBFB16-F16F-41F3-AA1A-A62CE826CE99}" presName="node" presStyleLbl="node1" presStyleIdx="0" presStyleCnt="5" custLinFactX="22301" custLinFactNeighborX="100000" custLinFactNeighborY="5755">
        <dgm:presLayoutVars>
          <dgm:bulletEnabled val="1"/>
        </dgm:presLayoutVars>
      </dgm:prSet>
      <dgm:spPr/>
    </dgm:pt>
    <dgm:pt modelId="{5742F8D8-1949-444D-92F9-8B7BE17EDE13}" type="pres">
      <dgm:prSet presAssocID="{5BD964AE-98BE-4ED2-87E7-2C7C8A5BB261}" presName="sibTrans" presStyleCnt="0"/>
      <dgm:spPr/>
    </dgm:pt>
    <dgm:pt modelId="{64AB4DE3-8947-404B-A50A-20D487CFB07A}" type="pres">
      <dgm:prSet presAssocID="{CD752B10-1FF8-41AC-B227-15DD9A6FEF6B}" presName="node" presStyleLbl="node1" presStyleIdx="1" presStyleCnt="5" custScaleX="110765" custLinFactX="-6923" custLinFactNeighborX="-100000" custLinFactNeighborY="4145">
        <dgm:presLayoutVars>
          <dgm:bulletEnabled val="1"/>
        </dgm:presLayoutVars>
      </dgm:prSet>
      <dgm:spPr/>
    </dgm:pt>
    <dgm:pt modelId="{24CB86E1-031E-4F1F-8F3B-836966CA8709}" type="pres">
      <dgm:prSet presAssocID="{2C417F6F-4EAB-4356-9731-C58109EF6067}" presName="sibTrans" presStyleCnt="0"/>
      <dgm:spPr/>
    </dgm:pt>
    <dgm:pt modelId="{56D258B3-B0DB-44A0-AE4E-6922CC7C8B0A}" type="pres">
      <dgm:prSet presAssocID="{E43CC606-591C-46F4-B179-2CB3C597BEDF}" presName="node" presStyleLbl="node1" presStyleIdx="2" presStyleCnt="5" custScaleX="113836" custLinFactNeighborX="-5" custLinFactNeighborY="5755">
        <dgm:presLayoutVars>
          <dgm:bulletEnabled val="1"/>
        </dgm:presLayoutVars>
      </dgm:prSet>
      <dgm:spPr/>
    </dgm:pt>
    <dgm:pt modelId="{D630D2CF-4B6B-42DB-B8F1-871EDA971506}" type="pres">
      <dgm:prSet presAssocID="{57FFAACE-CA52-4FA0-92C1-40253F39FFAE}" presName="sibTrans" presStyleCnt="0"/>
      <dgm:spPr/>
    </dgm:pt>
    <dgm:pt modelId="{5A8BA14C-116D-4B77-812E-55CC629ADB39}" type="pres">
      <dgm:prSet presAssocID="{8527355C-355D-4CFD-8B90-118E48DF69FC}" presName="node" presStyleLbl="node1" presStyleIdx="3" presStyleCnt="5" custScaleX="111529">
        <dgm:presLayoutVars>
          <dgm:bulletEnabled val="1"/>
        </dgm:presLayoutVars>
      </dgm:prSet>
      <dgm:spPr/>
    </dgm:pt>
    <dgm:pt modelId="{E22526A3-973A-433F-AAE0-041C2635CA1F}" type="pres">
      <dgm:prSet presAssocID="{9D64E684-B458-4724-B958-4EF251875F6C}" presName="sibTrans" presStyleCnt="0"/>
      <dgm:spPr/>
    </dgm:pt>
    <dgm:pt modelId="{A3B5C6E4-53FA-4888-9DE2-807CC8F897B2}" type="pres">
      <dgm:prSet presAssocID="{E4C57F2D-1168-47DE-80FF-F05E64DB33E6}" presName="node" presStyleLbl="node1" presStyleIdx="4" presStyleCnt="5">
        <dgm:presLayoutVars>
          <dgm:bulletEnabled val="1"/>
        </dgm:presLayoutVars>
      </dgm:prSet>
      <dgm:spPr/>
    </dgm:pt>
  </dgm:ptLst>
  <dgm:cxnLst>
    <dgm:cxn modelId="{193DDB3B-C28C-44D1-9DEB-AD94D38D0DEE}" type="presOf" srcId="{8527355C-355D-4CFD-8B90-118E48DF69FC}" destId="{5A8BA14C-116D-4B77-812E-55CC629ADB39}" srcOrd="0" destOrd="0" presId="urn:microsoft.com/office/officeart/2005/8/layout/default"/>
    <dgm:cxn modelId="{01796E72-0482-4A96-821D-7A3B184654FA}" type="presOf" srcId="{B2DBFB16-F16F-41F3-AA1A-A62CE826CE99}" destId="{6586D1E3-89BD-4EDE-97F5-4A6B14F348FC}" srcOrd="0" destOrd="0" presId="urn:microsoft.com/office/officeart/2005/8/layout/default"/>
    <dgm:cxn modelId="{30210273-DEA2-45F2-939D-11CAAE649F7E}" type="presOf" srcId="{E43CC606-591C-46F4-B179-2CB3C597BEDF}" destId="{56D258B3-B0DB-44A0-AE4E-6922CC7C8B0A}" srcOrd="0" destOrd="0" presId="urn:microsoft.com/office/officeart/2005/8/layout/default"/>
    <dgm:cxn modelId="{6CB0E2A0-0454-44F2-B3EA-437E6D0CEA24}" type="presOf" srcId="{DB6EB2DF-977E-458B-A7F5-3155D94F9CE4}" destId="{E2D6644E-6B2E-4E91-AC7B-1D1106BA6079}" srcOrd="0" destOrd="0" presId="urn:microsoft.com/office/officeart/2005/8/layout/default"/>
    <dgm:cxn modelId="{DBB88EA3-97D4-4272-A5D9-845CA5A56119}" srcId="{DB6EB2DF-977E-458B-A7F5-3155D94F9CE4}" destId="{CD752B10-1FF8-41AC-B227-15DD9A6FEF6B}" srcOrd="1" destOrd="0" parTransId="{021D653F-9D3D-4765-B0A8-6806ECB019D7}" sibTransId="{2C417F6F-4EAB-4356-9731-C58109EF6067}"/>
    <dgm:cxn modelId="{DAC20AAB-2978-4FB3-9898-FF92064ED23D}" srcId="{DB6EB2DF-977E-458B-A7F5-3155D94F9CE4}" destId="{8527355C-355D-4CFD-8B90-118E48DF69FC}" srcOrd="3" destOrd="0" parTransId="{3368D91F-E211-4093-BA66-55E6A9687CB6}" sibTransId="{9D64E684-B458-4724-B958-4EF251875F6C}"/>
    <dgm:cxn modelId="{DECEB3B4-01E9-4F1F-888E-7B30AEA93DBF}" type="presOf" srcId="{CD752B10-1FF8-41AC-B227-15DD9A6FEF6B}" destId="{64AB4DE3-8947-404B-A50A-20D487CFB07A}" srcOrd="0" destOrd="0" presId="urn:microsoft.com/office/officeart/2005/8/layout/default"/>
    <dgm:cxn modelId="{6F6972C4-81F2-417A-86E6-A424E77BE480}" srcId="{DB6EB2DF-977E-458B-A7F5-3155D94F9CE4}" destId="{B2DBFB16-F16F-41F3-AA1A-A62CE826CE99}" srcOrd="0" destOrd="0" parTransId="{585F3A5A-BC03-4ACB-8059-9E0672ECE841}" sibTransId="{5BD964AE-98BE-4ED2-87E7-2C7C8A5BB261}"/>
    <dgm:cxn modelId="{3F4E6DD6-F626-4C63-B3EE-EF963DA40EBA}" srcId="{DB6EB2DF-977E-458B-A7F5-3155D94F9CE4}" destId="{E43CC606-591C-46F4-B179-2CB3C597BEDF}" srcOrd="2" destOrd="0" parTransId="{C256F8B8-6DD5-4D66-8DEC-9BB4267E4143}" sibTransId="{57FFAACE-CA52-4FA0-92C1-40253F39FFAE}"/>
    <dgm:cxn modelId="{5D6226DA-C596-4EC6-AD5D-4F9BC5835D76}" srcId="{DB6EB2DF-977E-458B-A7F5-3155D94F9CE4}" destId="{E4C57F2D-1168-47DE-80FF-F05E64DB33E6}" srcOrd="4" destOrd="0" parTransId="{D9A104DB-B7FE-4C29-A934-92262A8997E2}" sibTransId="{4CC4E7B7-54DE-46FB-96CE-BB4CFEA0CC0F}"/>
    <dgm:cxn modelId="{AB1470DD-2B7A-4383-A5FC-1B5C1AE7B396}" type="presOf" srcId="{E4C57F2D-1168-47DE-80FF-F05E64DB33E6}" destId="{A3B5C6E4-53FA-4888-9DE2-807CC8F897B2}" srcOrd="0" destOrd="0" presId="urn:microsoft.com/office/officeart/2005/8/layout/default"/>
    <dgm:cxn modelId="{FC7D254E-1FA6-4DD6-9978-A197A46D7DFD}" type="presParOf" srcId="{E2D6644E-6B2E-4E91-AC7B-1D1106BA6079}" destId="{6586D1E3-89BD-4EDE-97F5-4A6B14F348FC}" srcOrd="0" destOrd="0" presId="urn:microsoft.com/office/officeart/2005/8/layout/default"/>
    <dgm:cxn modelId="{12D861DE-5937-40F8-B6C4-B75200208678}" type="presParOf" srcId="{E2D6644E-6B2E-4E91-AC7B-1D1106BA6079}" destId="{5742F8D8-1949-444D-92F9-8B7BE17EDE13}" srcOrd="1" destOrd="0" presId="urn:microsoft.com/office/officeart/2005/8/layout/default"/>
    <dgm:cxn modelId="{D7D1BA9E-B249-4C9C-A509-ADFCAA10900F}" type="presParOf" srcId="{E2D6644E-6B2E-4E91-AC7B-1D1106BA6079}" destId="{64AB4DE3-8947-404B-A50A-20D487CFB07A}" srcOrd="2" destOrd="0" presId="urn:microsoft.com/office/officeart/2005/8/layout/default"/>
    <dgm:cxn modelId="{10D027B0-734E-4280-843D-9219DCB7DBF5}" type="presParOf" srcId="{E2D6644E-6B2E-4E91-AC7B-1D1106BA6079}" destId="{24CB86E1-031E-4F1F-8F3B-836966CA8709}" srcOrd="3" destOrd="0" presId="urn:microsoft.com/office/officeart/2005/8/layout/default"/>
    <dgm:cxn modelId="{C056C603-E1FC-44EC-AA90-B75A85B872D5}" type="presParOf" srcId="{E2D6644E-6B2E-4E91-AC7B-1D1106BA6079}" destId="{56D258B3-B0DB-44A0-AE4E-6922CC7C8B0A}" srcOrd="4" destOrd="0" presId="urn:microsoft.com/office/officeart/2005/8/layout/default"/>
    <dgm:cxn modelId="{3604A9C7-25FF-47CB-8675-EB955FFA3386}" type="presParOf" srcId="{E2D6644E-6B2E-4E91-AC7B-1D1106BA6079}" destId="{D630D2CF-4B6B-42DB-B8F1-871EDA971506}" srcOrd="5" destOrd="0" presId="urn:microsoft.com/office/officeart/2005/8/layout/default"/>
    <dgm:cxn modelId="{E9C6E57D-43FE-4AF3-9E1A-C678EC951EF7}" type="presParOf" srcId="{E2D6644E-6B2E-4E91-AC7B-1D1106BA6079}" destId="{5A8BA14C-116D-4B77-812E-55CC629ADB39}" srcOrd="6" destOrd="0" presId="urn:microsoft.com/office/officeart/2005/8/layout/default"/>
    <dgm:cxn modelId="{4D13B1FB-EE73-4BE5-BE9E-14822CD88794}" type="presParOf" srcId="{E2D6644E-6B2E-4E91-AC7B-1D1106BA6079}" destId="{E22526A3-973A-433F-AAE0-041C2635CA1F}" srcOrd="7" destOrd="0" presId="urn:microsoft.com/office/officeart/2005/8/layout/default"/>
    <dgm:cxn modelId="{052C087D-45AF-43A1-82A4-D4B9D38F7B62}" type="presParOf" srcId="{E2D6644E-6B2E-4E91-AC7B-1D1106BA6079}" destId="{A3B5C6E4-53FA-4888-9DE2-807CC8F897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6EB2DF-977E-458B-A7F5-3155D94F9C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2DBFB16-F16F-41F3-AA1A-A62CE826CE99}">
      <dgm:prSet phldrT="[Texto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800" dirty="0">
              <a:latin typeface="Javanese Text" panose="02000000000000000000" pitchFamily="2" charset="0"/>
            </a:rPr>
            <a:t>CONCEITO</a:t>
          </a:r>
        </a:p>
      </dgm:t>
    </dgm:pt>
    <dgm:pt modelId="{585F3A5A-BC03-4ACB-8059-9E0672ECE841}" type="parTrans" cxnId="{6F6972C4-81F2-417A-86E6-A424E77BE480}">
      <dgm:prSet/>
      <dgm:spPr/>
      <dgm:t>
        <a:bodyPr/>
        <a:lstStyle/>
        <a:p>
          <a:endParaRPr lang="pt-BR"/>
        </a:p>
      </dgm:t>
    </dgm:pt>
    <dgm:pt modelId="{5BD964AE-98BE-4ED2-87E7-2C7C8A5BB261}" type="sibTrans" cxnId="{6F6972C4-81F2-417A-86E6-A424E77BE480}">
      <dgm:prSet/>
      <dgm:spPr/>
      <dgm:t>
        <a:bodyPr/>
        <a:lstStyle/>
        <a:p>
          <a:endParaRPr lang="pt-BR"/>
        </a:p>
      </dgm:t>
    </dgm:pt>
    <dgm:pt modelId="{CD752B10-1FF8-41AC-B227-15DD9A6FEF6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EPIDEMIOLOGIA</a:t>
          </a:r>
        </a:p>
      </dgm:t>
    </dgm:pt>
    <dgm:pt modelId="{021D653F-9D3D-4765-B0A8-6806ECB019D7}" type="parTrans" cxnId="{DBB88EA3-97D4-4272-A5D9-845CA5A56119}">
      <dgm:prSet/>
      <dgm:spPr/>
      <dgm:t>
        <a:bodyPr/>
        <a:lstStyle/>
        <a:p>
          <a:endParaRPr lang="pt-BR"/>
        </a:p>
      </dgm:t>
    </dgm:pt>
    <dgm:pt modelId="{2C417F6F-4EAB-4356-9731-C58109EF6067}" type="sibTrans" cxnId="{DBB88EA3-97D4-4272-A5D9-845CA5A56119}">
      <dgm:prSet/>
      <dgm:spPr/>
      <dgm:t>
        <a:bodyPr/>
        <a:lstStyle/>
        <a:p>
          <a:endParaRPr lang="pt-BR"/>
        </a:p>
      </dgm:t>
    </dgm:pt>
    <dgm:pt modelId="{E43CC606-591C-46F4-B179-2CB3C597BEDF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FISIOPATOLOGIA</a:t>
          </a:r>
        </a:p>
      </dgm:t>
    </dgm:pt>
    <dgm:pt modelId="{C256F8B8-6DD5-4D66-8DEC-9BB4267E4143}" type="parTrans" cxnId="{3F4E6DD6-F626-4C63-B3EE-EF963DA40EBA}">
      <dgm:prSet/>
      <dgm:spPr/>
      <dgm:t>
        <a:bodyPr/>
        <a:lstStyle/>
        <a:p>
          <a:endParaRPr lang="pt-BR"/>
        </a:p>
      </dgm:t>
    </dgm:pt>
    <dgm:pt modelId="{57FFAACE-CA52-4FA0-92C1-40253F39FFAE}" type="sibTrans" cxnId="{3F4E6DD6-F626-4C63-B3EE-EF963DA40EBA}">
      <dgm:prSet/>
      <dgm:spPr/>
      <dgm:t>
        <a:bodyPr/>
        <a:lstStyle/>
        <a:p>
          <a:endParaRPr lang="pt-BR"/>
        </a:p>
      </dgm:t>
    </dgm:pt>
    <dgm:pt modelId="{8527355C-355D-4CFD-8B90-118E48DF69F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MANIFESTAÇÕES</a:t>
          </a:r>
        </a:p>
      </dgm:t>
    </dgm:pt>
    <dgm:pt modelId="{3368D91F-E211-4093-BA66-55E6A9687CB6}" type="parTrans" cxnId="{DAC20AAB-2978-4FB3-9898-FF92064ED23D}">
      <dgm:prSet/>
      <dgm:spPr/>
      <dgm:t>
        <a:bodyPr/>
        <a:lstStyle/>
        <a:p>
          <a:endParaRPr lang="pt-BR"/>
        </a:p>
      </dgm:t>
    </dgm:pt>
    <dgm:pt modelId="{9D64E684-B458-4724-B958-4EF251875F6C}" type="sibTrans" cxnId="{DAC20AAB-2978-4FB3-9898-FF92064ED23D}">
      <dgm:prSet/>
      <dgm:spPr/>
      <dgm:t>
        <a:bodyPr/>
        <a:lstStyle/>
        <a:p>
          <a:endParaRPr lang="pt-BR"/>
        </a:p>
      </dgm:t>
    </dgm:pt>
    <dgm:pt modelId="{E4C57F2D-1168-47DE-80FF-F05E64DB33E6}">
      <dgm:prSet phldrT="[Tex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>
              <a:latin typeface="Javanese Text" panose="02000000000000000000" pitchFamily="2" charset="0"/>
            </a:rPr>
            <a:t>TERAPÊUTICA</a:t>
          </a:r>
        </a:p>
      </dgm:t>
    </dgm:pt>
    <dgm:pt modelId="{D9A104DB-B7FE-4C29-A934-92262A8997E2}" type="parTrans" cxnId="{5D6226DA-C596-4EC6-AD5D-4F9BC5835D76}">
      <dgm:prSet/>
      <dgm:spPr/>
      <dgm:t>
        <a:bodyPr/>
        <a:lstStyle/>
        <a:p>
          <a:endParaRPr lang="pt-BR"/>
        </a:p>
      </dgm:t>
    </dgm:pt>
    <dgm:pt modelId="{4CC4E7B7-54DE-46FB-96CE-BB4CFEA0CC0F}" type="sibTrans" cxnId="{5D6226DA-C596-4EC6-AD5D-4F9BC5835D76}">
      <dgm:prSet/>
      <dgm:spPr/>
      <dgm:t>
        <a:bodyPr/>
        <a:lstStyle/>
        <a:p>
          <a:endParaRPr lang="pt-BR"/>
        </a:p>
      </dgm:t>
    </dgm:pt>
    <dgm:pt modelId="{E2D6644E-6B2E-4E91-AC7B-1D1106BA6079}" type="pres">
      <dgm:prSet presAssocID="{DB6EB2DF-977E-458B-A7F5-3155D94F9CE4}" presName="diagram" presStyleCnt="0">
        <dgm:presLayoutVars>
          <dgm:dir/>
          <dgm:resizeHandles val="exact"/>
        </dgm:presLayoutVars>
      </dgm:prSet>
      <dgm:spPr/>
    </dgm:pt>
    <dgm:pt modelId="{6586D1E3-89BD-4EDE-97F5-4A6B14F348FC}" type="pres">
      <dgm:prSet presAssocID="{B2DBFB16-F16F-41F3-AA1A-A62CE826CE99}" presName="node" presStyleLbl="node1" presStyleIdx="0" presStyleCnt="5" custLinFactX="22301" custLinFactNeighborX="100000" custLinFactNeighborY="5755">
        <dgm:presLayoutVars>
          <dgm:bulletEnabled val="1"/>
        </dgm:presLayoutVars>
      </dgm:prSet>
      <dgm:spPr/>
    </dgm:pt>
    <dgm:pt modelId="{5742F8D8-1949-444D-92F9-8B7BE17EDE13}" type="pres">
      <dgm:prSet presAssocID="{5BD964AE-98BE-4ED2-87E7-2C7C8A5BB261}" presName="sibTrans" presStyleCnt="0"/>
      <dgm:spPr/>
    </dgm:pt>
    <dgm:pt modelId="{64AB4DE3-8947-404B-A50A-20D487CFB07A}" type="pres">
      <dgm:prSet presAssocID="{CD752B10-1FF8-41AC-B227-15DD9A6FEF6B}" presName="node" presStyleLbl="node1" presStyleIdx="1" presStyleCnt="5" custScaleX="110765" custLinFactX="-6923" custLinFactNeighborX="-100000" custLinFactNeighborY="4145">
        <dgm:presLayoutVars>
          <dgm:bulletEnabled val="1"/>
        </dgm:presLayoutVars>
      </dgm:prSet>
      <dgm:spPr/>
    </dgm:pt>
    <dgm:pt modelId="{24CB86E1-031E-4F1F-8F3B-836966CA8709}" type="pres">
      <dgm:prSet presAssocID="{2C417F6F-4EAB-4356-9731-C58109EF6067}" presName="sibTrans" presStyleCnt="0"/>
      <dgm:spPr/>
    </dgm:pt>
    <dgm:pt modelId="{56D258B3-B0DB-44A0-AE4E-6922CC7C8B0A}" type="pres">
      <dgm:prSet presAssocID="{E43CC606-591C-46F4-B179-2CB3C597BEDF}" presName="node" presStyleLbl="node1" presStyleIdx="2" presStyleCnt="5" custScaleX="113836" custLinFactNeighborX="-5" custLinFactNeighborY="5755">
        <dgm:presLayoutVars>
          <dgm:bulletEnabled val="1"/>
        </dgm:presLayoutVars>
      </dgm:prSet>
      <dgm:spPr/>
    </dgm:pt>
    <dgm:pt modelId="{D630D2CF-4B6B-42DB-B8F1-871EDA971506}" type="pres">
      <dgm:prSet presAssocID="{57FFAACE-CA52-4FA0-92C1-40253F39FFAE}" presName="sibTrans" presStyleCnt="0"/>
      <dgm:spPr/>
    </dgm:pt>
    <dgm:pt modelId="{5A8BA14C-116D-4B77-812E-55CC629ADB39}" type="pres">
      <dgm:prSet presAssocID="{8527355C-355D-4CFD-8B90-118E48DF69FC}" presName="node" presStyleLbl="node1" presStyleIdx="3" presStyleCnt="5" custScaleX="111529">
        <dgm:presLayoutVars>
          <dgm:bulletEnabled val="1"/>
        </dgm:presLayoutVars>
      </dgm:prSet>
      <dgm:spPr/>
    </dgm:pt>
    <dgm:pt modelId="{E22526A3-973A-433F-AAE0-041C2635CA1F}" type="pres">
      <dgm:prSet presAssocID="{9D64E684-B458-4724-B958-4EF251875F6C}" presName="sibTrans" presStyleCnt="0"/>
      <dgm:spPr/>
    </dgm:pt>
    <dgm:pt modelId="{A3B5C6E4-53FA-4888-9DE2-807CC8F897B2}" type="pres">
      <dgm:prSet presAssocID="{E4C57F2D-1168-47DE-80FF-F05E64DB33E6}" presName="node" presStyleLbl="node1" presStyleIdx="4" presStyleCnt="5">
        <dgm:presLayoutVars>
          <dgm:bulletEnabled val="1"/>
        </dgm:presLayoutVars>
      </dgm:prSet>
      <dgm:spPr/>
    </dgm:pt>
  </dgm:ptLst>
  <dgm:cxnLst>
    <dgm:cxn modelId="{193DDB3B-C28C-44D1-9DEB-AD94D38D0DEE}" type="presOf" srcId="{8527355C-355D-4CFD-8B90-118E48DF69FC}" destId="{5A8BA14C-116D-4B77-812E-55CC629ADB39}" srcOrd="0" destOrd="0" presId="urn:microsoft.com/office/officeart/2005/8/layout/default"/>
    <dgm:cxn modelId="{01796E72-0482-4A96-821D-7A3B184654FA}" type="presOf" srcId="{B2DBFB16-F16F-41F3-AA1A-A62CE826CE99}" destId="{6586D1E3-89BD-4EDE-97F5-4A6B14F348FC}" srcOrd="0" destOrd="0" presId="urn:microsoft.com/office/officeart/2005/8/layout/default"/>
    <dgm:cxn modelId="{30210273-DEA2-45F2-939D-11CAAE649F7E}" type="presOf" srcId="{E43CC606-591C-46F4-B179-2CB3C597BEDF}" destId="{56D258B3-B0DB-44A0-AE4E-6922CC7C8B0A}" srcOrd="0" destOrd="0" presId="urn:microsoft.com/office/officeart/2005/8/layout/default"/>
    <dgm:cxn modelId="{6CB0E2A0-0454-44F2-B3EA-437E6D0CEA24}" type="presOf" srcId="{DB6EB2DF-977E-458B-A7F5-3155D94F9CE4}" destId="{E2D6644E-6B2E-4E91-AC7B-1D1106BA6079}" srcOrd="0" destOrd="0" presId="urn:microsoft.com/office/officeart/2005/8/layout/default"/>
    <dgm:cxn modelId="{DBB88EA3-97D4-4272-A5D9-845CA5A56119}" srcId="{DB6EB2DF-977E-458B-A7F5-3155D94F9CE4}" destId="{CD752B10-1FF8-41AC-B227-15DD9A6FEF6B}" srcOrd="1" destOrd="0" parTransId="{021D653F-9D3D-4765-B0A8-6806ECB019D7}" sibTransId="{2C417F6F-4EAB-4356-9731-C58109EF6067}"/>
    <dgm:cxn modelId="{DAC20AAB-2978-4FB3-9898-FF92064ED23D}" srcId="{DB6EB2DF-977E-458B-A7F5-3155D94F9CE4}" destId="{8527355C-355D-4CFD-8B90-118E48DF69FC}" srcOrd="3" destOrd="0" parTransId="{3368D91F-E211-4093-BA66-55E6A9687CB6}" sibTransId="{9D64E684-B458-4724-B958-4EF251875F6C}"/>
    <dgm:cxn modelId="{DECEB3B4-01E9-4F1F-888E-7B30AEA93DBF}" type="presOf" srcId="{CD752B10-1FF8-41AC-B227-15DD9A6FEF6B}" destId="{64AB4DE3-8947-404B-A50A-20D487CFB07A}" srcOrd="0" destOrd="0" presId="urn:microsoft.com/office/officeart/2005/8/layout/default"/>
    <dgm:cxn modelId="{6F6972C4-81F2-417A-86E6-A424E77BE480}" srcId="{DB6EB2DF-977E-458B-A7F5-3155D94F9CE4}" destId="{B2DBFB16-F16F-41F3-AA1A-A62CE826CE99}" srcOrd="0" destOrd="0" parTransId="{585F3A5A-BC03-4ACB-8059-9E0672ECE841}" sibTransId="{5BD964AE-98BE-4ED2-87E7-2C7C8A5BB261}"/>
    <dgm:cxn modelId="{3F4E6DD6-F626-4C63-B3EE-EF963DA40EBA}" srcId="{DB6EB2DF-977E-458B-A7F5-3155D94F9CE4}" destId="{E43CC606-591C-46F4-B179-2CB3C597BEDF}" srcOrd="2" destOrd="0" parTransId="{C256F8B8-6DD5-4D66-8DEC-9BB4267E4143}" sibTransId="{57FFAACE-CA52-4FA0-92C1-40253F39FFAE}"/>
    <dgm:cxn modelId="{5D6226DA-C596-4EC6-AD5D-4F9BC5835D76}" srcId="{DB6EB2DF-977E-458B-A7F5-3155D94F9CE4}" destId="{E4C57F2D-1168-47DE-80FF-F05E64DB33E6}" srcOrd="4" destOrd="0" parTransId="{D9A104DB-B7FE-4C29-A934-92262A8997E2}" sibTransId="{4CC4E7B7-54DE-46FB-96CE-BB4CFEA0CC0F}"/>
    <dgm:cxn modelId="{AB1470DD-2B7A-4383-A5FC-1B5C1AE7B396}" type="presOf" srcId="{E4C57F2D-1168-47DE-80FF-F05E64DB33E6}" destId="{A3B5C6E4-53FA-4888-9DE2-807CC8F897B2}" srcOrd="0" destOrd="0" presId="urn:microsoft.com/office/officeart/2005/8/layout/default"/>
    <dgm:cxn modelId="{FC7D254E-1FA6-4DD6-9978-A197A46D7DFD}" type="presParOf" srcId="{E2D6644E-6B2E-4E91-AC7B-1D1106BA6079}" destId="{6586D1E3-89BD-4EDE-97F5-4A6B14F348FC}" srcOrd="0" destOrd="0" presId="urn:microsoft.com/office/officeart/2005/8/layout/default"/>
    <dgm:cxn modelId="{12D861DE-5937-40F8-B6C4-B75200208678}" type="presParOf" srcId="{E2D6644E-6B2E-4E91-AC7B-1D1106BA6079}" destId="{5742F8D8-1949-444D-92F9-8B7BE17EDE13}" srcOrd="1" destOrd="0" presId="urn:microsoft.com/office/officeart/2005/8/layout/default"/>
    <dgm:cxn modelId="{D7D1BA9E-B249-4C9C-A509-ADFCAA10900F}" type="presParOf" srcId="{E2D6644E-6B2E-4E91-AC7B-1D1106BA6079}" destId="{64AB4DE3-8947-404B-A50A-20D487CFB07A}" srcOrd="2" destOrd="0" presId="urn:microsoft.com/office/officeart/2005/8/layout/default"/>
    <dgm:cxn modelId="{10D027B0-734E-4280-843D-9219DCB7DBF5}" type="presParOf" srcId="{E2D6644E-6B2E-4E91-AC7B-1D1106BA6079}" destId="{24CB86E1-031E-4F1F-8F3B-836966CA8709}" srcOrd="3" destOrd="0" presId="urn:microsoft.com/office/officeart/2005/8/layout/default"/>
    <dgm:cxn modelId="{C056C603-E1FC-44EC-AA90-B75A85B872D5}" type="presParOf" srcId="{E2D6644E-6B2E-4E91-AC7B-1D1106BA6079}" destId="{56D258B3-B0DB-44A0-AE4E-6922CC7C8B0A}" srcOrd="4" destOrd="0" presId="urn:microsoft.com/office/officeart/2005/8/layout/default"/>
    <dgm:cxn modelId="{3604A9C7-25FF-47CB-8675-EB955FFA3386}" type="presParOf" srcId="{E2D6644E-6B2E-4E91-AC7B-1D1106BA6079}" destId="{D630D2CF-4B6B-42DB-B8F1-871EDA971506}" srcOrd="5" destOrd="0" presId="urn:microsoft.com/office/officeart/2005/8/layout/default"/>
    <dgm:cxn modelId="{E9C6E57D-43FE-4AF3-9E1A-C678EC951EF7}" type="presParOf" srcId="{E2D6644E-6B2E-4E91-AC7B-1D1106BA6079}" destId="{5A8BA14C-116D-4B77-812E-55CC629ADB39}" srcOrd="6" destOrd="0" presId="urn:microsoft.com/office/officeart/2005/8/layout/default"/>
    <dgm:cxn modelId="{4D13B1FB-EE73-4BE5-BE9E-14822CD88794}" type="presParOf" srcId="{E2D6644E-6B2E-4E91-AC7B-1D1106BA6079}" destId="{E22526A3-973A-433F-AAE0-041C2635CA1F}" srcOrd="7" destOrd="0" presId="urn:microsoft.com/office/officeart/2005/8/layout/default"/>
    <dgm:cxn modelId="{052C087D-45AF-43A1-82A4-D4B9D38F7B62}" type="presParOf" srcId="{E2D6644E-6B2E-4E91-AC7B-1D1106BA6079}" destId="{A3B5C6E4-53FA-4888-9DE2-807CC8F897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3E360F-487A-4878-A6E6-2E71EB8C75A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F00B27A-39DA-435B-B78C-24FE5094264E}">
      <dgm:prSet phldrT="[Texto]"/>
      <dgm:spPr/>
      <dgm:t>
        <a:bodyPr/>
        <a:lstStyle/>
        <a:p>
          <a:r>
            <a:rPr lang="pt-BR" b="1" dirty="0">
              <a:solidFill>
                <a:schemeClr val="bg1"/>
              </a:solidFill>
              <a:latin typeface="Javanese Text" panose="02000000000000000000" pitchFamily="2" charset="0"/>
            </a:rPr>
            <a:t>IMEDIATA</a:t>
          </a:r>
        </a:p>
      </dgm:t>
    </dgm:pt>
    <dgm:pt modelId="{EF0BCA33-8119-46DC-9570-BA4AA5EC29BC}" type="parTrans" cxnId="{786C22B3-A4E5-4C11-BEE2-5593BFA1777D}">
      <dgm:prSet/>
      <dgm:spPr/>
      <dgm:t>
        <a:bodyPr/>
        <a:lstStyle/>
        <a:p>
          <a:endParaRPr lang="pt-BR"/>
        </a:p>
      </dgm:t>
    </dgm:pt>
    <dgm:pt modelId="{F8FEDCF8-F5A3-4F03-AFC3-1DBECA6595C8}" type="sibTrans" cxnId="{786C22B3-A4E5-4C11-BEE2-5593BFA1777D}">
      <dgm:prSet/>
      <dgm:spPr/>
      <dgm:t>
        <a:bodyPr/>
        <a:lstStyle/>
        <a:p>
          <a:endParaRPr lang="pt-BR"/>
        </a:p>
      </dgm:t>
    </dgm:pt>
    <dgm:pt modelId="{82FC92D2-04BB-4800-88A1-9A7D2D1340BC}">
      <dgm:prSet phldrT="[Texto]"/>
      <dgm:spPr/>
      <dgm:t>
        <a:bodyPr/>
        <a:lstStyle/>
        <a:p>
          <a:r>
            <a:rPr lang="pt-BR" b="1" dirty="0">
              <a:solidFill>
                <a:schemeClr val="bg1"/>
              </a:solidFill>
              <a:latin typeface="Javanese Text" panose="02000000000000000000" pitchFamily="2" charset="0"/>
            </a:rPr>
            <a:t>PRECOCE</a:t>
          </a:r>
        </a:p>
      </dgm:t>
    </dgm:pt>
    <dgm:pt modelId="{F9DF1154-B3D0-4BB4-B9DE-51EB42586273}" type="parTrans" cxnId="{F35C201E-5FC7-4189-BE29-546225D92131}">
      <dgm:prSet/>
      <dgm:spPr/>
      <dgm:t>
        <a:bodyPr/>
        <a:lstStyle/>
        <a:p>
          <a:endParaRPr lang="pt-BR"/>
        </a:p>
      </dgm:t>
    </dgm:pt>
    <dgm:pt modelId="{1D76D1A3-335C-433B-A640-AF9CB6718CD2}" type="sibTrans" cxnId="{F35C201E-5FC7-4189-BE29-546225D92131}">
      <dgm:prSet/>
      <dgm:spPr/>
      <dgm:t>
        <a:bodyPr/>
        <a:lstStyle/>
        <a:p>
          <a:endParaRPr lang="pt-BR"/>
        </a:p>
      </dgm:t>
    </dgm:pt>
    <dgm:pt modelId="{72AE3F29-629F-4326-AFA9-4E7B1EC05272}">
      <dgm:prSet phldrT="[Texto]"/>
      <dgm:spPr/>
      <dgm:t>
        <a:bodyPr/>
        <a:lstStyle/>
        <a:p>
          <a:endParaRPr lang="pt-BR" dirty="0"/>
        </a:p>
      </dgm:t>
    </dgm:pt>
    <dgm:pt modelId="{E1961252-B7A7-4FE5-ADF4-9DE3BB01619C}" type="parTrans" cxnId="{F73DB078-3672-4748-A185-D01F39267FDD}">
      <dgm:prSet/>
      <dgm:spPr/>
      <dgm:t>
        <a:bodyPr/>
        <a:lstStyle/>
        <a:p>
          <a:endParaRPr lang="pt-BR"/>
        </a:p>
      </dgm:t>
    </dgm:pt>
    <dgm:pt modelId="{6ABF36F0-CE04-4962-8AB6-8FDDB44AACD9}" type="sibTrans" cxnId="{F73DB078-3672-4748-A185-D01F39267FDD}">
      <dgm:prSet/>
      <dgm:spPr/>
      <dgm:t>
        <a:bodyPr/>
        <a:lstStyle/>
        <a:p>
          <a:endParaRPr lang="pt-BR"/>
        </a:p>
      </dgm:t>
    </dgm:pt>
    <dgm:pt modelId="{7EFE0CEB-50F8-4ABF-A58F-188B29D24B2F}">
      <dgm:prSet/>
      <dgm:spPr/>
      <dgm:t>
        <a:bodyPr/>
        <a:lstStyle/>
        <a:p>
          <a:endParaRPr lang="pt-BR"/>
        </a:p>
      </dgm:t>
    </dgm:pt>
    <dgm:pt modelId="{34D8FEE5-E462-4142-9520-48E61F967AEB}" type="parTrans" cxnId="{3EED8320-7E6D-48A6-B8AE-7311A2AEDFB8}">
      <dgm:prSet/>
      <dgm:spPr/>
      <dgm:t>
        <a:bodyPr/>
        <a:lstStyle/>
        <a:p>
          <a:endParaRPr lang="pt-BR"/>
        </a:p>
      </dgm:t>
    </dgm:pt>
    <dgm:pt modelId="{E1C99746-586B-45BA-B8FE-D0FDAEEDFE6A}" type="sibTrans" cxnId="{3EED8320-7E6D-48A6-B8AE-7311A2AEDFB8}">
      <dgm:prSet/>
      <dgm:spPr/>
      <dgm:t>
        <a:bodyPr/>
        <a:lstStyle/>
        <a:p>
          <a:endParaRPr lang="pt-BR"/>
        </a:p>
      </dgm:t>
    </dgm:pt>
    <dgm:pt modelId="{C9CED963-7241-407E-A9A8-A76E5D94DC9A}">
      <dgm:prSet/>
      <dgm:spPr/>
      <dgm:t>
        <a:bodyPr/>
        <a:lstStyle/>
        <a:p>
          <a:endParaRPr lang="pt-BR"/>
        </a:p>
      </dgm:t>
    </dgm:pt>
    <dgm:pt modelId="{14F86BA5-66ED-474C-8EBC-90DFD095F432}" type="parTrans" cxnId="{E8D061CB-2ECF-4766-9F66-34DCDDB5E80F}">
      <dgm:prSet/>
      <dgm:spPr/>
      <dgm:t>
        <a:bodyPr/>
        <a:lstStyle/>
        <a:p>
          <a:endParaRPr lang="pt-BR"/>
        </a:p>
      </dgm:t>
    </dgm:pt>
    <dgm:pt modelId="{C24879BB-9E2E-4BAC-B00E-E81A87AF2CA6}" type="sibTrans" cxnId="{E8D061CB-2ECF-4766-9F66-34DCDDB5E80F}">
      <dgm:prSet/>
      <dgm:spPr/>
      <dgm:t>
        <a:bodyPr/>
        <a:lstStyle/>
        <a:p>
          <a:endParaRPr lang="pt-BR"/>
        </a:p>
      </dgm:t>
    </dgm:pt>
    <dgm:pt modelId="{6C50542F-F7CE-4182-A41A-5630ED406A64}" type="pres">
      <dgm:prSet presAssocID="{F33E360F-487A-4878-A6E6-2E71EB8C75A1}" presName="CompostProcess" presStyleCnt="0">
        <dgm:presLayoutVars>
          <dgm:dir/>
          <dgm:resizeHandles val="exact"/>
        </dgm:presLayoutVars>
      </dgm:prSet>
      <dgm:spPr/>
    </dgm:pt>
    <dgm:pt modelId="{83CE4DDB-AAA5-4229-B351-ED805BED68D7}" type="pres">
      <dgm:prSet presAssocID="{F33E360F-487A-4878-A6E6-2E71EB8C75A1}" presName="arrow" presStyleLbl="bgShp" presStyleIdx="0" presStyleCnt="1"/>
      <dgm:spPr/>
    </dgm:pt>
    <dgm:pt modelId="{BD410A58-F8AB-48D4-A55D-A9096D41336F}" type="pres">
      <dgm:prSet presAssocID="{F33E360F-487A-4878-A6E6-2E71EB8C75A1}" presName="linearProcess" presStyleCnt="0"/>
      <dgm:spPr/>
    </dgm:pt>
    <dgm:pt modelId="{1C3B3FF0-40D0-4375-9575-32A7B8EF7D48}" type="pres">
      <dgm:prSet presAssocID="{EF00B27A-39DA-435B-B78C-24FE5094264E}" presName="textNode" presStyleLbl="node1" presStyleIdx="0" presStyleCnt="5">
        <dgm:presLayoutVars>
          <dgm:bulletEnabled val="1"/>
        </dgm:presLayoutVars>
      </dgm:prSet>
      <dgm:spPr/>
    </dgm:pt>
    <dgm:pt modelId="{9251E1FD-AC6B-4439-8A08-49B4A29A57A7}" type="pres">
      <dgm:prSet presAssocID="{F8FEDCF8-F5A3-4F03-AFC3-1DBECA6595C8}" presName="sibTrans" presStyleCnt="0"/>
      <dgm:spPr/>
    </dgm:pt>
    <dgm:pt modelId="{2A731F6C-FF64-41D4-B1E0-E0B85A0DF95A}" type="pres">
      <dgm:prSet presAssocID="{82FC92D2-04BB-4800-88A1-9A7D2D1340BC}" presName="textNode" presStyleLbl="node1" presStyleIdx="1" presStyleCnt="5">
        <dgm:presLayoutVars>
          <dgm:bulletEnabled val="1"/>
        </dgm:presLayoutVars>
      </dgm:prSet>
      <dgm:spPr/>
    </dgm:pt>
    <dgm:pt modelId="{DB5320EE-0407-4700-BFA4-D1FDB6462080}" type="pres">
      <dgm:prSet presAssocID="{1D76D1A3-335C-433B-A640-AF9CB6718CD2}" presName="sibTrans" presStyleCnt="0"/>
      <dgm:spPr/>
    </dgm:pt>
    <dgm:pt modelId="{E2D9E0AD-49AF-42E5-9937-C3A8F80AC18A}" type="pres">
      <dgm:prSet presAssocID="{72AE3F29-629F-4326-AFA9-4E7B1EC05272}" presName="textNode" presStyleLbl="node1" presStyleIdx="2" presStyleCnt="5">
        <dgm:presLayoutVars>
          <dgm:bulletEnabled val="1"/>
        </dgm:presLayoutVars>
      </dgm:prSet>
      <dgm:spPr/>
    </dgm:pt>
    <dgm:pt modelId="{B4D1FEB0-137E-46F9-8E09-463936F92CED}" type="pres">
      <dgm:prSet presAssocID="{6ABF36F0-CE04-4962-8AB6-8FDDB44AACD9}" presName="sibTrans" presStyleCnt="0"/>
      <dgm:spPr/>
    </dgm:pt>
    <dgm:pt modelId="{3261A3EB-3064-4DE2-A277-D233A648EC2C}" type="pres">
      <dgm:prSet presAssocID="{7EFE0CEB-50F8-4ABF-A58F-188B29D24B2F}" presName="textNode" presStyleLbl="node1" presStyleIdx="3" presStyleCnt="5">
        <dgm:presLayoutVars>
          <dgm:bulletEnabled val="1"/>
        </dgm:presLayoutVars>
      </dgm:prSet>
      <dgm:spPr/>
    </dgm:pt>
    <dgm:pt modelId="{AD6F31E4-60D7-4BF4-B5AB-7F35E2571B81}" type="pres">
      <dgm:prSet presAssocID="{E1C99746-586B-45BA-B8FE-D0FDAEEDFE6A}" presName="sibTrans" presStyleCnt="0"/>
      <dgm:spPr/>
    </dgm:pt>
    <dgm:pt modelId="{48E90970-5294-48E8-8606-C0A5B4135616}" type="pres">
      <dgm:prSet presAssocID="{C9CED963-7241-407E-A9A8-A76E5D94DC9A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F35C201E-5FC7-4189-BE29-546225D92131}" srcId="{F33E360F-487A-4878-A6E6-2E71EB8C75A1}" destId="{82FC92D2-04BB-4800-88A1-9A7D2D1340BC}" srcOrd="1" destOrd="0" parTransId="{F9DF1154-B3D0-4BB4-B9DE-51EB42586273}" sibTransId="{1D76D1A3-335C-433B-A640-AF9CB6718CD2}"/>
    <dgm:cxn modelId="{3EED8320-7E6D-48A6-B8AE-7311A2AEDFB8}" srcId="{F33E360F-487A-4878-A6E6-2E71EB8C75A1}" destId="{7EFE0CEB-50F8-4ABF-A58F-188B29D24B2F}" srcOrd="3" destOrd="0" parTransId="{34D8FEE5-E462-4142-9520-48E61F967AEB}" sibTransId="{E1C99746-586B-45BA-B8FE-D0FDAEEDFE6A}"/>
    <dgm:cxn modelId="{09DEEC36-7279-4072-AC7B-3E4DEDD6201B}" type="presOf" srcId="{C9CED963-7241-407E-A9A8-A76E5D94DC9A}" destId="{48E90970-5294-48E8-8606-C0A5B4135616}" srcOrd="0" destOrd="0" presId="urn:microsoft.com/office/officeart/2005/8/layout/hProcess9"/>
    <dgm:cxn modelId="{22DA743F-53D0-46CC-9B64-27F2D5146D6B}" type="presOf" srcId="{7EFE0CEB-50F8-4ABF-A58F-188B29D24B2F}" destId="{3261A3EB-3064-4DE2-A277-D233A648EC2C}" srcOrd="0" destOrd="0" presId="urn:microsoft.com/office/officeart/2005/8/layout/hProcess9"/>
    <dgm:cxn modelId="{F73DB078-3672-4748-A185-D01F39267FDD}" srcId="{F33E360F-487A-4878-A6E6-2E71EB8C75A1}" destId="{72AE3F29-629F-4326-AFA9-4E7B1EC05272}" srcOrd="2" destOrd="0" parTransId="{E1961252-B7A7-4FE5-ADF4-9DE3BB01619C}" sibTransId="{6ABF36F0-CE04-4962-8AB6-8FDDB44AACD9}"/>
    <dgm:cxn modelId="{D5E5A959-7486-4E71-9DA7-B79D50BFDFA8}" type="presOf" srcId="{EF00B27A-39DA-435B-B78C-24FE5094264E}" destId="{1C3B3FF0-40D0-4375-9575-32A7B8EF7D48}" srcOrd="0" destOrd="0" presId="urn:microsoft.com/office/officeart/2005/8/layout/hProcess9"/>
    <dgm:cxn modelId="{7C4F1CA4-DF1B-48D9-935F-5664B900FE7D}" type="presOf" srcId="{F33E360F-487A-4878-A6E6-2E71EB8C75A1}" destId="{6C50542F-F7CE-4182-A41A-5630ED406A64}" srcOrd="0" destOrd="0" presId="urn:microsoft.com/office/officeart/2005/8/layout/hProcess9"/>
    <dgm:cxn modelId="{786C22B3-A4E5-4C11-BEE2-5593BFA1777D}" srcId="{F33E360F-487A-4878-A6E6-2E71EB8C75A1}" destId="{EF00B27A-39DA-435B-B78C-24FE5094264E}" srcOrd="0" destOrd="0" parTransId="{EF0BCA33-8119-46DC-9570-BA4AA5EC29BC}" sibTransId="{F8FEDCF8-F5A3-4F03-AFC3-1DBECA6595C8}"/>
    <dgm:cxn modelId="{27A04BB5-A0B7-406F-88AA-A60D767C84B4}" type="presOf" srcId="{72AE3F29-629F-4326-AFA9-4E7B1EC05272}" destId="{E2D9E0AD-49AF-42E5-9937-C3A8F80AC18A}" srcOrd="0" destOrd="0" presId="urn:microsoft.com/office/officeart/2005/8/layout/hProcess9"/>
    <dgm:cxn modelId="{E8D061CB-2ECF-4766-9F66-34DCDDB5E80F}" srcId="{F33E360F-487A-4878-A6E6-2E71EB8C75A1}" destId="{C9CED963-7241-407E-A9A8-A76E5D94DC9A}" srcOrd="4" destOrd="0" parTransId="{14F86BA5-66ED-474C-8EBC-90DFD095F432}" sibTransId="{C24879BB-9E2E-4BAC-B00E-E81A87AF2CA6}"/>
    <dgm:cxn modelId="{70F9B5DD-C765-4D99-AA4A-31AB60EBB1E9}" type="presOf" srcId="{82FC92D2-04BB-4800-88A1-9A7D2D1340BC}" destId="{2A731F6C-FF64-41D4-B1E0-E0B85A0DF95A}" srcOrd="0" destOrd="0" presId="urn:microsoft.com/office/officeart/2005/8/layout/hProcess9"/>
    <dgm:cxn modelId="{CD0CDCB8-A4A6-419A-BE37-F75FF2179080}" type="presParOf" srcId="{6C50542F-F7CE-4182-A41A-5630ED406A64}" destId="{83CE4DDB-AAA5-4229-B351-ED805BED68D7}" srcOrd="0" destOrd="0" presId="urn:microsoft.com/office/officeart/2005/8/layout/hProcess9"/>
    <dgm:cxn modelId="{2AC3BD56-DA56-4E87-849A-882657DA9704}" type="presParOf" srcId="{6C50542F-F7CE-4182-A41A-5630ED406A64}" destId="{BD410A58-F8AB-48D4-A55D-A9096D41336F}" srcOrd="1" destOrd="0" presId="urn:microsoft.com/office/officeart/2005/8/layout/hProcess9"/>
    <dgm:cxn modelId="{9188CCCA-ED45-42A2-8360-04DBBE4D8BDB}" type="presParOf" srcId="{BD410A58-F8AB-48D4-A55D-A9096D41336F}" destId="{1C3B3FF0-40D0-4375-9575-32A7B8EF7D48}" srcOrd="0" destOrd="0" presId="urn:microsoft.com/office/officeart/2005/8/layout/hProcess9"/>
    <dgm:cxn modelId="{1106D505-9DFD-45D3-8E2E-748DEC5F4339}" type="presParOf" srcId="{BD410A58-F8AB-48D4-A55D-A9096D41336F}" destId="{9251E1FD-AC6B-4439-8A08-49B4A29A57A7}" srcOrd="1" destOrd="0" presId="urn:microsoft.com/office/officeart/2005/8/layout/hProcess9"/>
    <dgm:cxn modelId="{ADE1437F-1A0C-4FA3-B3F7-431B7AEC5B3C}" type="presParOf" srcId="{BD410A58-F8AB-48D4-A55D-A9096D41336F}" destId="{2A731F6C-FF64-41D4-B1E0-E0B85A0DF95A}" srcOrd="2" destOrd="0" presId="urn:microsoft.com/office/officeart/2005/8/layout/hProcess9"/>
    <dgm:cxn modelId="{81263873-529E-461C-8B70-EF7834BF4E62}" type="presParOf" srcId="{BD410A58-F8AB-48D4-A55D-A9096D41336F}" destId="{DB5320EE-0407-4700-BFA4-D1FDB6462080}" srcOrd="3" destOrd="0" presId="urn:microsoft.com/office/officeart/2005/8/layout/hProcess9"/>
    <dgm:cxn modelId="{AC619171-4730-4F25-82E6-64721CC8B6DE}" type="presParOf" srcId="{BD410A58-F8AB-48D4-A55D-A9096D41336F}" destId="{E2D9E0AD-49AF-42E5-9937-C3A8F80AC18A}" srcOrd="4" destOrd="0" presId="urn:microsoft.com/office/officeart/2005/8/layout/hProcess9"/>
    <dgm:cxn modelId="{60B8EA7E-7CD5-45AC-A831-AE945DEF7248}" type="presParOf" srcId="{BD410A58-F8AB-48D4-A55D-A9096D41336F}" destId="{B4D1FEB0-137E-46F9-8E09-463936F92CED}" srcOrd="5" destOrd="0" presId="urn:microsoft.com/office/officeart/2005/8/layout/hProcess9"/>
    <dgm:cxn modelId="{96EBEF71-A4E1-43B7-BDA1-D17CEF6139C5}" type="presParOf" srcId="{BD410A58-F8AB-48D4-A55D-A9096D41336F}" destId="{3261A3EB-3064-4DE2-A277-D233A648EC2C}" srcOrd="6" destOrd="0" presId="urn:microsoft.com/office/officeart/2005/8/layout/hProcess9"/>
    <dgm:cxn modelId="{4AC31633-6A73-4D34-820B-046D10536C51}" type="presParOf" srcId="{BD410A58-F8AB-48D4-A55D-A9096D41336F}" destId="{AD6F31E4-60D7-4BF4-B5AB-7F35E2571B81}" srcOrd="7" destOrd="0" presId="urn:microsoft.com/office/officeart/2005/8/layout/hProcess9"/>
    <dgm:cxn modelId="{FA60FF9D-B048-4464-A90D-EA71270C07FC}" type="presParOf" srcId="{BD410A58-F8AB-48D4-A55D-A9096D41336F}" destId="{48E90970-5294-48E8-8606-C0A5B413561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6EB2DF-977E-458B-A7F5-3155D94F9C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2DBFB16-F16F-41F3-AA1A-A62CE826CE99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>
              <a:latin typeface="Javanese Text" panose="02000000000000000000" pitchFamily="2" charset="0"/>
            </a:rPr>
            <a:t>CONCEITO</a:t>
          </a:r>
        </a:p>
      </dgm:t>
    </dgm:pt>
    <dgm:pt modelId="{585F3A5A-BC03-4ACB-8059-9E0672ECE841}" type="parTrans" cxnId="{6F6972C4-81F2-417A-86E6-A424E77BE480}">
      <dgm:prSet/>
      <dgm:spPr/>
      <dgm:t>
        <a:bodyPr/>
        <a:lstStyle/>
        <a:p>
          <a:endParaRPr lang="pt-BR"/>
        </a:p>
      </dgm:t>
    </dgm:pt>
    <dgm:pt modelId="{5BD964AE-98BE-4ED2-87E7-2C7C8A5BB261}" type="sibTrans" cxnId="{6F6972C4-81F2-417A-86E6-A424E77BE480}">
      <dgm:prSet/>
      <dgm:spPr/>
      <dgm:t>
        <a:bodyPr/>
        <a:lstStyle/>
        <a:p>
          <a:endParaRPr lang="pt-BR"/>
        </a:p>
      </dgm:t>
    </dgm:pt>
    <dgm:pt modelId="{CD752B10-1FF8-41AC-B227-15DD9A6FEF6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EPIDEMIOLOGIA</a:t>
          </a:r>
        </a:p>
      </dgm:t>
    </dgm:pt>
    <dgm:pt modelId="{021D653F-9D3D-4765-B0A8-6806ECB019D7}" type="parTrans" cxnId="{DBB88EA3-97D4-4272-A5D9-845CA5A56119}">
      <dgm:prSet/>
      <dgm:spPr/>
      <dgm:t>
        <a:bodyPr/>
        <a:lstStyle/>
        <a:p>
          <a:endParaRPr lang="pt-BR"/>
        </a:p>
      </dgm:t>
    </dgm:pt>
    <dgm:pt modelId="{2C417F6F-4EAB-4356-9731-C58109EF6067}" type="sibTrans" cxnId="{DBB88EA3-97D4-4272-A5D9-845CA5A56119}">
      <dgm:prSet/>
      <dgm:spPr/>
      <dgm:t>
        <a:bodyPr/>
        <a:lstStyle/>
        <a:p>
          <a:endParaRPr lang="pt-BR"/>
        </a:p>
      </dgm:t>
    </dgm:pt>
    <dgm:pt modelId="{E43CC606-591C-46F4-B179-2CB3C597BEDF}">
      <dgm:prSet phldrT="[Texto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FISIOPATOLOGIA</a:t>
          </a:r>
        </a:p>
      </dgm:t>
    </dgm:pt>
    <dgm:pt modelId="{C256F8B8-6DD5-4D66-8DEC-9BB4267E4143}" type="parTrans" cxnId="{3F4E6DD6-F626-4C63-B3EE-EF963DA40EBA}">
      <dgm:prSet/>
      <dgm:spPr/>
      <dgm:t>
        <a:bodyPr/>
        <a:lstStyle/>
        <a:p>
          <a:endParaRPr lang="pt-BR"/>
        </a:p>
      </dgm:t>
    </dgm:pt>
    <dgm:pt modelId="{57FFAACE-CA52-4FA0-92C1-40253F39FFAE}" type="sibTrans" cxnId="{3F4E6DD6-F626-4C63-B3EE-EF963DA40EBA}">
      <dgm:prSet/>
      <dgm:spPr/>
      <dgm:t>
        <a:bodyPr/>
        <a:lstStyle/>
        <a:p>
          <a:endParaRPr lang="pt-BR"/>
        </a:p>
      </dgm:t>
    </dgm:pt>
    <dgm:pt modelId="{8527355C-355D-4CFD-8B90-118E48DF69F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MANIFESTAÇÕES</a:t>
          </a:r>
        </a:p>
      </dgm:t>
    </dgm:pt>
    <dgm:pt modelId="{3368D91F-E211-4093-BA66-55E6A9687CB6}" type="parTrans" cxnId="{DAC20AAB-2978-4FB3-9898-FF92064ED23D}">
      <dgm:prSet/>
      <dgm:spPr/>
      <dgm:t>
        <a:bodyPr/>
        <a:lstStyle/>
        <a:p>
          <a:endParaRPr lang="pt-BR"/>
        </a:p>
      </dgm:t>
    </dgm:pt>
    <dgm:pt modelId="{9D64E684-B458-4724-B958-4EF251875F6C}" type="sibTrans" cxnId="{DAC20AAB-2978-4FB3-9898-FF92064ED23D}">
      <dgm:prSet/>
      <dgm:spPr/>
      <dgm:t>
        <a:bodyPr/>
        <a:lstStyle/>
        <a:p>
          <a:endParaRPr lang="pt-BR"/>
        </a:p>
      </dgm:t>
    </dgm:pt>
    <dgm:pt modelId="{E4C57F2D-1168-47DE-80FF-F05E64DB33E6}">
      <dgm:prSet phldrT="[Tex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>
              <a:latin typeface="Javanese Text" panose="02000000000000000000" pitchFamily="2" charset="0"/>
            </a:rPr>
            <a:t>TERAPÊUTICA</a:t>
          </a:r>
        </a:p>
      </dgm:t>
    </dgm:pt>
    <dgm:pt modelId="{D9A104DB-B7FE-4C29-A934-92262A8997E2}" type="parTrans" cxnId="{5D6226DA-C596-4EC6-AD5D-4F9BC5835D76}">
      <dgm:prSet/>
      <dgm:spPr/>
      <dgm:t>
        <a:bodyPr/>
        <a:lstStyle/>
        <a:p>
          <a:endParaRPr lang="pt-BR"/>
        </a:p>
      </dgm:t>
    </dgm:pt>
    <dgm:pt modelId="{4CC4E7B7-54DE-46FB-96CE-BB4CFEA0CC0F}" type="sibTrans" cxnId="{5D6226DA-C596-4EC6-AD5D-4F9BC5835D76}">
      <dgm:prSet/>
      <dgm:spPr/>
      <dgm:t>
        <a:bodyPr/>
        <a:lstStyle/>
        <a:p>
          <a:endParaRPr lang="pt-BR"/>
        </a:p>
      </dgm:t>
    </dgm:pt>
    <dgm:pt modelId="{E2D6644E-6B2E-4E91-AC7B-1D1106BA6079}" type="pres">
      <dgm:prSet presAssocID="{DB6EB2DF-977E-458B-A7F5-3155D94F9CE4}" presName="diagram" presStyleCnt="0">
        <dgm:presLayoutVars>
          <dgm:dir/>
          <dgm:resizeHandles val="exact"/>
        </dgm:presLayoutVars>
      </dgm:prSet>
      <dgm:spPr/>
    </dgm:pt>
    <dgm:pt modelId="{6586D1E3-89BD-4EDE-97F5-4A6B14F348FC}" type="pres">
      <dgm:prSet presAssocID="{B2DBFB16-F16F-41F3-AA1A-A62CE826CE99}" presName="node" presStyleLbl="node1" presStyleIdx="0" presStyleCnt="5" custLinFactX="22301" custLinFactNeighborX="100000" custLinFactNeighborY="5755">
        <dgm:presLayoutVars>
          <dgm:bulletEnabled val="1"/>
        </dgm:presLayoutVars>
      </dgm:prSet>
      <dgm:spPr/>
    </dgm:pt>
    <dgm:pt modelId="{5742F8D8-1949-444D-92F9-8B7BE17EDE13}" type="pres">
      <dgm:prSet presAssocID="{5BD964AE-98BE-4ED2-87E7-2C7C8A5BB261}" presName="sibTrans" presStyleCnt="0"/>
      <dgm:spPr/>
    </dgm:pt>
    <dgm:pt modelId="{64AB4DE3-8947-404B-A50A-20D487CFB07A}" type="pres">
      <dgm:prSet presAssocID="{CD752B10-1FF8-41AC-B227-15DD9A6FEF6B}" presName="node" presStyleLbl="node1" presStyleIdx="1" presStyleCnt="5" custScaleX="110765" custLinFactX="-6923" custLinFactNeighborX="-100000" custLinFactNeighborY="4145">
        <dgm:presLayoutVars>
          <dgm:bulletEnabled val="1"/>
        </dgm:presLayoutVars>
      </dgm:prSet>
      <dgm:spPr/>
    </dgm:pt>
    <dgm:pt modelId="{24CB86E1-031E-4F1F-8F3B-836966CA8709}" type="pres">
      <dgm:prSet presAssocID="{2C417F6F-4EAB-4356-9731-C58109EF6067}" presName="sibTrans" presStyleCnt="0"/>
      <dgm:spPr/>
    </dgm:pt>
    <dgm:pt modelId="{56D258B3-B0DB-44A0-AE4E-6922CC7C8B0A}" type="pres">
      <dgm:prSet presAssocID="{E43CC606-591C-46F4-B179-2CB3C597BEDF}" presName="node" presStyleLbl="node1" presStyleIdx="2" presStyleCnt="5" custScaleX="113836" custLinFactNeighborX="-5" custLinFactNeighborY="5755">
        <dgm:presLayoutVars>
          <dgm:bulletEnabled val="1"/>
        </dgm:presLayoutVars>
      </dgm:prSet>
      <dgm:spPr/>
    </dgm:pt>
    <dgm:pt modelId="{D630D2CF-4B6B-42DB-B8F1-871EDA971506}" type="pres">
      <dgm:prSet presAssocID="{57FFAACE-CA52-4FA0-92C1-40253F39FFAE}" presName="sibTrans" presStyleCnt="0"/>
      <dgm:spPr/>
    </dgm:pt>
    <dgm:pt modelId="{5A8BA14C-116D-4B77-812E-55CC629ADB39}" type="pres">
      <dgm:prSet presAssocID="{8527355C-355D-4CFD-8B90-118E48DF69FC}" presName="node" presStyleLbl="node1" presStyleIdx="3" presStyleCnt="5" custScaleX="111529">
        <dgm:presLayoutVars>
          <dgm:bulletEnabled val="1"/>
        </dgm:presLayoutVars>
      </dgm:prSet>
      <dgm:spPr/>
    </dgm:pt>
    <dgm:pt modelId="{E22526A3-973A-433F-AAE0-041C2635CA1F}" type="pres">
      <dgm:prSet presAssocID="{9D64E684-B458-4724-B958-4EF251875F6C}" presName="sibTrans" presStyleCnt="0"/>
      <dgm:spPr/>
    </dgm:pt>
    <dgm:pt modelId="{A3B5C6E4-53FA-4888-9DE2-807CC8F897B2}" type="pres">
      <dgm:prSet presAssocID="{E4C57F2D-1168-47DE-80FF-F05E64DB33E6}" presName="node" presStyleLbl="node1" presStyleIdx="4" presStyleCnt="5">
        <dgm:presLayoutVars>
          <dgm:bulletEnabled val="1"/>
        </dgm:presLayoutVars>
      </dgm:prSet>
      <dgm:spPr/>
    </dgm:pt>
  </dgm:ptLst>
  <dgm:cxnLst>
    <dgm:cxn modelId="{193DDB3B-C28C-44D1-9DEB-AD94D38D0DEE}" type="presOf" srcId="{8527355C-355D-4CFD-8B90-118E48DF69FC}" destId="{5A8BA14C-116D-4B77-812E-55CC629ADB39}" srcOrd="0" destOrd="0" presId="urn:microsoft.com/office/officeart/2005/8/layout/default"/>
    <dgm:cxn modelId="{01796E72-0482-4A96-821D-7A3B184654FA}" type="presOf" srcId="{B2DBFB16-F16F-41F3-AA1A-A62CE826CE99}" destId="{6586D1E3-89BD-4EDE-97F5-4A6B14F348FC}" srcOrd="0" destOrd="0" presId="urn:microsoft.com/office/officeart/2005/8/layout/default"/>
    <dgm:cxn modelId="{30210273-DEA2-45F2-939D-11CAAE649F7E}" type="presOf" srcId="{E43CC606-591C-46F4-B179-2CB3C597BEDF}" destId="{56D258B3-B0DB-44A0-AE4E-6922CC7C8B0A}" srcOrd="0" destOrd="0" presId="urn:microsoft.com/office/officeart/2005/8/layout/default"/>
    <dgm:cxn modelId="{6CB0E2A0-0454-44F2-B3EA-437E6D0CEA24}" type="presOf" srcId="{DB6EB2DF-977E-458B-A7F5-3155D94F9CE4}" destId="{E2D6644E-6B2E-4E91-AC7B-1D1106BA6079}" srcOrd="0" destOrd="0" presId="urn:microsoft.com/office/officeart/2005/8/layout/default"/>
    <dgm:cxn modelId="{DBB88EA3-97D4-4272-A5D9-845CA5A56119}" srcId="{DB6EB2DF-977E-458B-A7F5-3155D94F9CE4}" destId="{CD752B10-1FF8-41AC-B227-15DD9A6FEF6B}" srcOrd="1" destOrd="0" parTransId="{021D653F-9D3D-4765-B0A8-6806ECB019D7}" sibTransId="{2C417F6F-4EAB-4356-9731-C58109EF6067}"/>
    <dgm:cxn modelId="{DAC20AAB-2978-4FB3-9898-FF92064ED23D}" srcId="{DB6EB2DF-977E-458B-A7F5-3155D94F9CE4}" destId="{8527355C-355D-4CFD-8B90-118E48DF69FC}" srcOrd="3" destOrd="0" parTransId="{3368D91F-E211-4093-BA66-55E6A9687CB6}" sibTransId="{9D64E684-B458-4724-B958-4EF251875F6C}"/>
    <dgm:cxn modelId="{DECEB3B4-01E9-4F1F-888E-7B30AEA93DBF}" type="presOf" srcId="{CD752B10-1FF8-41AC-B227-15DD9A6FEF6B}" destId="{64AB4DE3-8947-404B-A50A-20D487CFB07A}" srcOrd="0" destOrd="0" presId="urn:microsoft.com/office/officeart/2005/8/layout/default"/>
    <dgm:cxn modelId="{6F6972C4-81F2-417A-86E6-A424E77BE480}" srcId="{DB6EB2DF-977E-458B-A7F5-3155D94F9CE4}" destId="{B2DBFB16-F16F-41F3-AA1A-A62CE826CE99}" srcOrd="0" destOrd="0" parTransId="{585F3A5A-BC03-4ACB-8059-9E0672ECE841}" sibTransId="{5BD964AE-98BE-4ED2-87E7-2C7C8A5BB261}"/>
    <dgm:cxn modelId="{3F4E6DD6-F626-4C63-B3EE-EF963DA40EBA}" srcId="{DB6EB2DF-977E-458B-A7F5-3155D94F9CE4}" destId="{E43CC606-591C-46F4-B179-2CB3C597BEDF}" srcOrd="2" destOrd="0" parTransId="{C256F8B8-6DD5-4D66-8DEC-9BB4267E4143}" sibTransId="{57FFAACE-CA52-4FA0-92C1-40253F39FFAE}"/>
    <dgm:cxn modelId="{5D6226DA-C596-4EC6-AD5D-4F9BC5835D76}" srcId="{DB6EB2DF-977E-458B-A7F5-3155D94F9CE4}" destId="{E4C57F2D-1168-47DE-80FF-F05E64DB33E6}" srcOrd="4" destOrd="0" parTransId="{D9A104DB-B7FE-4C29-A934-92262A8997E2}" sibTransId="{4CC4E7B7-54DE-46FB-96CE-BB4CFEA0CC0F}"/>
    <dgm:cxn modelId="{AB1470DD-2B7A-4383-A5FC-1B5C1AE7B396}" type="presOf" srcId="{E4C57F2D-1168-47DE-80FF-F05E64DB33E6}" destId="{A3B5C6E4-53FA-4888-9DE2-807CC8F897B2}" srcOrd="0" destOrd="0" presId="urn:microsoft.com/office/officeart/2005/8/layout/default"/>
    <dgm:cxn modelId="{FC7D254E-1FA6-4DD6-9978-A197A46D7DFD}" type="presParOf" srcId="{E2D6644E-6B2E-4E91-AC7B-1D1106BA6079}" destId="{6586D1E3-89BD-4EDE-97F5-4A6B14F348FC}" srcOrd="0" destOrd="0" presId="urn:microsoft.com/office/officeart/2005/8/layout/default"/>
    <dgm:cxn modelId="{12D861DE-5937-40F8-B6C4-B75200208678}" type="presParOf" srcId="{E2D6644E-6B2E-4E91-AC7B-1D1106BA6079}" destId="{5742F8D8-1949-444D-92F9-8B7BE17EDE13}" srcOrd="1" destOrd="0" presId="urn:microsoft.com/office/officeart/2005/8/layout/default"/>
    <dgm:cxn modelId="{D7D1BA9E-B249-4C9C-A509-ADFCAA10900F}" type="presParOf" srcId="{E2D6644E-6B2E-4E91-AC7B-1D1106BA6079}" destId="{64AB4DE3-8947-404B-A50A-20D487CFB07A}" srcOrd="2" destOrd="0" presId="urn:microsoft.com/office/officeart/2005/8/layout/default"/>
    <dgm:cxn modelId="{10D027B0-734E-4280-843D-9219DCB7DBF5}" type="presParOf" srcId="{E2D6644E-6B2E-4E91-AC7B-1D1106BA6079}" destId="{24CB86E1-031E-4F1F-8F3B-836966CA8709}" srcOrd="3" destOrd="0" presId="urn:microsoft.com/office/officeart/2005/8/layout/default"/>
    <dgm:cxn modelId="{C056C603-E1FC-44EC-AA90-B75A85B872D5}" type="presParOf" srcId="{E2D6644E-6B2E-4E91-AC7B-1D1106BA6079}" destId="{56D258B3-B0DB-44A0-AE4E-6922CC7C8B0A}" srcOrd="4" destOrd="0" presId="urn:microsoft.com/office/officeart/2005/8/layout/default"/>
    <dgm:cxn modelId="{3604A9C7-25FF-47CB-8675-EB955FFA3386}" type="presParOf" srcId="{E2D6644E-6B2E-4E91-AC7B-1D1106BA6079}" destId="{D630D2CF-4B6B-42DB-B8F1-871EDA971506}" srcOrd="5" destOrd="0" presId="urn:microsoft.com/office/officeart/2005/8/layout/default"/>
    <dgm:cxn modelId="{E9C6E57D-43FE-4AF3-9E1A-C678EC951EF7}" type="presParOf" srcId="{E2D6644E-6B2E-4E91-AC7B-1D1106BA6079}" destId="{5A8BA14C-116D-4B77-812E-55CC629ADB39}" srcOrd="6" destOrd="0" presId="urn:microsoft.com/office/officeart/2005/8/layout/default"/>
    <dgm:cxn modelId="{4D13B1FB-EE73-4BE5-BE9E-14822CD88794}" type="presParOf" srcId="{E2D6644E-6B2E-4E91-AC7B-1D1106BA6079}" destId="{E22526A3-973A-433F-AAE0-041C2635CA1F}" srcOrd="7" destOrd="0" presId="urn:microsoft.com/office/officeart/2005/8/layout/default"/>
    <dgm:cxn modelId="{052C087D-45AF-43A1-82A4-D4B9D38F7B62}" type="presParOf" srcId="{E2D6644E-6B2E-4E91-AC7B-1D1106BA6079}" destId="{A3B5C6E4-53FA-4888-9DE2-807CC8F897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220F6E-C2FD-4816-A7DF-251BEC1ECEC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9A48815-856E-42E6-9C5F-C727569275AE}">
      <dgm:prSet phldrT="[Texto]" custT="1"/>
      <dgm:spPr/>
      <dgm:t>
        <a:bodyPr/>
        <a:lstStyle/>
        <a:p>
          <a:r>
            <a:rPr lang="pt-BR" sz="1800" dirty="0">
              <a:solidFill>
                <a:schemeClr val="bg1"/>
              </a:solidFill>
              <a:latin typeface="Javanese Text" panose="02000000000000000000" pitchFamily="2" charset="0"/>
            </a:rPr>
            <a:t>Diminuição do O2 </a:t>
          </a:r>
          <a:r>
            <a:rPr lang="pt-BR" sz="1600" dirty="0">
              <a:solidFill>
                <a:schemeClr val="bg1"/>
              </a:solidFill>
              <a:latin typeface="Javanese Text" panose="02000000000000000000" pitchFamily="2" charset="0"/>
            </a:rPr>
            <a:t>intracelular</a:t>
          </a:r>
          <a:endParaRPr lang="pt-BR" sz="1800" dirty="0">
            <a:solidFill>
              <a:schemeClr val="bg1"/>
            </a:solidFill>
            <a:latin typeface="Javanese Text" panose="02000000000000000000" pitchFamily="2" charset="0"/>
          </a:endParaRPr>
        </a:p>
      </dgm:t>
    </dgm:pt>
    <dgm:pt modelId="{75E0E90F-7485-4F6B-8B04-5C373DFA8E23}" type="parTrans" cxnId="{47DDD407-7053-463A-9670-0BADB0FCB7A1}">
      <dgm:prSet/>
      <dgm:spPr/>
      <dgm:t>
        <a:bodyPr/>
        <a:lstStyle/>
        <a:p>
          <a:endParaRPr lang="pt-BR"/>
        </a:p>
      </dgm:t>
    </dgm:pt>
    <dgm:pt modelId="{2289DE36-11A9-467B-B5D9-D9D861C4BDF8}" type="sibTrans" cxnId="{47DDD407-7053-463A-9670-0BADB0FCB7A1}">
      <dgm:prSet/>
      <dgm:spPr/>
      <dgm:t>
        <a:bodyPr/>
        <a:lstStyle/>
        <a:p>
          <a:endParaRPr lang="pt-BR"/>
        </a:p>
      </dgm:t>
    </dgm:pt>
    <dgm:pt modelId="{23D4CA84-FFA9-422B-9E3A-123A4EAC7F4A}">
      <dgm:prSet phldrT="[Texto]" custT="1"/>
      <dgm:spPr/>
      <dgm:t>
        <a:bodyPr/>
        <a:lstStyle/>
        <a:p>
          <a:r>
            <a:rPr lang="pt-BR" sz="2000" dirty="0">
              <a:solidFill>
                <a:schemeClr val="bg1"/>
              </a:solidFill>
              <a:latin typeface="Javanese Text" panose="02000000000000000000" pitchFamily="2" charset="0"/>
            </a:rPr>
            <a:t>Depleção de ATP</a:t>
          </a:r>
        </a:p>
      </dgm:t>
    </dgm:pt>
    <dgm:pt modelId="{32A3C2C4-1BD7-4089-ACCA-BBDF6ACC4123}" type="parTrans" cxnId="{4A20B6CE-FC0D-418A-9B91-F903CF6102EE}">
      <dgm:prSet/>
      <dgm:spPr/>
      <dgm:t>
        <a:bodyPr/>
        <a:lstStyle/>
        <a:p>
          <a:endParaRPr lang="pt-BR"/>
        </a:p>
      </dgm:t>
    </dgm:pt>
    <dgm:pt modelId="{E0CC0C0B-6FB5-45E7-9C80-850D02FC51A1}" type="sibTrans" cxnId="{4A20B6CE-FC0D-418A-9B91-F903CF6102EE}">
      <dgm:prSet/>
      <dgm:spPr/>
      <dgm:t>
        <a:bodyPr/>
        <a:lstStyle/>
        <a:p>
          <a:endParaRPr lang="pt-BR"/>
        </a:p>
      </dgm:t>
    </dgm:pt>
    <dgm:pt modelId="{CEDDBB86-0752-402C-9664-E6798AAA5639}">
      <dgm:prSet phldrT="[Texto]" custT="1"/>
      <dgm:spPr/>
      <dgm:t>
        <a:bodyPr/>
        <a:lstStyle/>
        <a:p>
          <a:r>
            <a:rPr lang="pt-BR" sz="1800" dirty="0">
              <a:solidFill>
                <a:schemeClr val="bg1"/>
              </a:solidFill>
              <a:latin typeface="Javanese Text" panose="02000000000000000000" pitchFamily="2" charset="0"/>
            </a:rPr>
            <a:t>Falha na Bomba de Na/K</a:t>
          </a:r>
        </a:p>
      </dgm:t>
    </dgm:pt>
    <dgm:pt modelId="{FE97C967-7666-4D43-BF84-562983B3A59C}" type="parTrans" cxnId="{1504211C-9DA5-4397-87C0-EBD910B47AFA}">
      <dgm:prSet/>
      <dgm:spPr/>
      <dgm:t>
        <a:bodyPr/>
        <a:lstStyle/>
        <a:p>
          <a:endParaRPr lang="pt-BR"/>
        </a:p>
      </dgm:t>
    </dgm:pt>
    <dgm:pt modelId="{8E43C0B7-744A-41E9-9C98-CE27F0C0B45D}" type="sibTrans" cxnId="{1504211C-9DA5-4397-87C0-EBD910B47AFA}">
      <dgm:prSet/>
      <dgm:spPr/>
      <dgm:t>
        <a:bodyPr/>
        <a:lstStyle/>
        <a:p>
          <a:endParaRPr lang="pt-BR"/>
        </a:p>
      </dgm:t>
    </dgm:pt>
    <dgm:pt modelId="{D008649E-352C-40A9-A3A4-A85B2492F988}">
      <dgm:prSet custT="1"/>
      <dgm:spPr/>
      <dgm:t>
        <a:bodyPr/>
        <a:lstStyle/>
        <a:p>
          <a:r>
            <a:rPr lang="pt-BR" sz="1700" dirty="0">
              <a:solidFill>
                <a:schemeClr val="bg1"/>
              </a:solidFill>
              <a:latin typeface="Javanese Text" panose="02000000000000000000" pitchFamily="2" charset="0"/>
            </a:rPr>
            <a:t>Tumefação</a:t>
          </a:r>
          <a:r>
            <a:rPr lang="pt-BR" sz="1800" dirty="0">
              <a:solidFill>
                <a:schemeClr val="bg1"/>
              </a:solidFill>
              <a:latin typeface="Javanese Text" panose="02000000000000000000" pitchFamily="2" charset="0"/>
            </a:rPr>
            <a:t> celular</a:t>
          </a:r>
        </a:p>
      </dgm:t>
    </dgm:pt>
    <dgm:pt modelId="{824BCB0C-62CE-4E2D-9B43-BFE5CF23F460}" type="parTrans" cxnId="{21459E90-B8F2-4650-B2C6-C39178AE8C0F}">
      <dgm:prSet/>
      <dgm:spPr/>
      <dgm:t>
        <a:bodyPr/>
        <a:lstStyle/>
        <a:p>
          <a:endParaRPr lang="pt-BR"/>
        </a:p>
      </dgm:t>
    </dgm:pt>
    <dgm:pt modelId="{08CFE1A0-FAFB-4F8A-8E5E-4C6D38D6D4AC}" type="sibTrans" cxnId="{21459E90-B8F2-4650-B2C6-C39178AE8C0F}">
      <dgm:prSet/>
      <dgm:spPr/>
      <dgm:t>
        <a:bodyPr/>
        <a:lstStyle/>
        <a:p>
          <a:endParaRPr lang="pt-BR"/>
        </a:p>
      </dgm:t>
    </dgm:pt>
    <dgm:pt modelId="{0B5BE574-860B-403E-B7F6-CC22B6D68B34}">
      <dgm:prSet custT="1"/>
      <dgm:spPr/>
      <dgm:t>
        <a:bodyPr/>
        <a:lstStyle/>
        <a:p>
          <a:r>
            <a:rPr lang="pt-BR" sz="1800" dirty="0">
              <a:solidFill>
                <a:schemeClr val="bg1"/>
              </a:solidFill>
              <a:latin typeface="Javanese Text" panose="02000000000000000000" pitchFamily="2" charset="0"/>
            </a:rPr>
            <a:t>Perda Funcional</a:t>
          </a:r>
        </a:p>
      </dgm:t>
    </dgm:pt>
    <dgm:pt modelId="{DD9E814A-FF07-4E29-A56E-0555FD015179}" type="parTrans" cxnId="{D81A6C0C-E1CE-4164-B58E-6FB9AB79BFC2}">
      <dgm:prSet/>
      <dgm:spPr/>
      <dgm:t>
        <a:bodyPr/>
        <a:lstStyle/>
        <a:p>
          <a:endParaRPr lang="pt-BR"/>
        </a:p>
      </dgm:t>
    </dgm:pt>
    <dgm:pt modelId="{15BFFA9D-11D1-4E47-93BE-8ED47E6AA22A}" type="sibTrans" cxnId="{D81A6C0C-E1CE-4164-B58E-6FB9AB79BFC2}">
      <dgm:prSet/>
      <dgm:spPr/>
      <dgm:t>
        <a:bodyPr/>
        <a:lstStyle/>
        <a:p>
          <a:endParaRPr lang="pt-BR"/>
        </a:p>
      </dgm:t>
    </dgm:pt>
    <dgm:pt modelId="{C245FF31-4BD3-4705-85D7-F8FA364CB28B}">
      <dgm:prSet custT="1"/>
      <dgm:spPr/>
      <dgm:t>
        <a:bodyPr/>
        <a:lstStyle/>
        <a:p>
          <a:r>
            <a:rPr lang="pt-BR" sz="1800" dirty="0">
              <a:solidFill>
                <a:schemeClr val="bg1"/>
              </a:solidFill>
              <a:latin typeface="Javanese Text" panose="02000000000000000000" pitchFamily="2" charset="0"/>
            </a:rPr>
            <a:t>Lesão </a:t>
          </a:r>
          <a:r>
            <a:rPr lang="pt-BR" sz="1600" dirty="0">
              <a:solidFill>
                <a:schemeClr val="bg1"/>
              </a:solidFill>
              <a:latin typeface="Javanese Text" panose="02000000000000000000" pitchFamily="2" charset="0"/>
            </a:rPr>
            <a:t>Irreversível</a:t>
          </a:r>
          <a:endParaRPr lang="pt-BR" sz="1800" dirty="0">
            <a:solidFill>
              <a:schemeClr val="bg1"/>
            </a:solidFill>
            <a:latin typeface="Javanese Text" panose="02000000000000000000" pitchFamily="2" charset="0"/>
          </a:endParaRPr>
        </a:p>
      </dgm:t>
    </dgm:pt>
    <dgm:pt modelId="{817E58BD-634C-4FDF-B516-6A55748E702C}" type="parTrans" cxnId="{9FCA4842-D969-4B24-94E2-D5C43D0E5BC6}">
      <dgm:prSet/>
      <dgm:spPr/>
      <dgm:t>
        <a:bodyPr/>
        <a:lstStyle/>
        <a:p>
          <a:endParaRPr lang="pt-BR"/>
        </a:p>
      </dgm:t>
    </dgm:pt>
    <dgm:pt modelId="{FB2F8B6C-B143-4BE1-9FE8-6A544C9785AF}" type="sibTrans" cxnId="{9FCA4842-D969-4B24-94E2-D5C43D0E5BC6}">
      <dgm:prSet/>
      <dgm:spPr/>
      <dgm:t>
        <a:bodyPr/>
        <a:lstStyle/>
        <a:p>
          <a:endParaRPr lang="pt-BR"/>
        </a:p>
      </dgm:t>
    </dgm:pt>
    <dgm:pt modelId="{C8875F8A-FC34-4F8B-BE42-C36C4AC4D4E2}">
      <dgm:prSet/>
      <dgm:spPr/>
      <dgm:t>
        <a:bodyPr/>
        <a:lstStyle/>
        <a:p>
          <a:r>
            <a:rPr lang="pt-BR" dirty="0">
              <a:solidFill>
                <a:schemeClr val="bg1"/>
              </a:solidFill>
              <a:latin typeface="Javanese Text" panose="02000000000000000000" pitchFamily="2" charset="0"/>
            </a:rPr>
            <a:t>Morte Celular</a:t>
          </a:r>
        </a:p>
      </dgm:t>
    </dgm:pt>
    <dgm:pt modelId="{D57E8551-D061-40C2-BC6C-24968179A636}" type="parTrans" cxnId="{996E56DF-B2F6-4264-8B27-AA85BAE89C93}">
      <dgm:prSet/>
      <dgm:spPr/>
      <dgm:t>
        <a:bodyPr/>
        <a:lstStyle/>
        <a:p>
          <a:endParaRPr lang="pt-BR"/>
        </a:p>
      </dgm:t>
    </dgm:pt>
    <dgm:pt modelId="{949B3C9F-9AB7-420B-B157-399D13B83CCD}" type="sibTrans" cxnId="{996E56DF-B2F6-4264-8B27-AA85BAE89C93}">
      <dgm:prSet/>
      <dgm:spPr/>
      <dgm:t>
        <a:bodyPr/>
        <a:lstStyle/>
        <a:p>
          <a:endParaRPr lang="pt-BR"/>
        </a:p>
      </dgm:t>
    </dgm:pt>
    <dgm:pt modelId="{1394912A-54DB-4D2B-A8C5-1A3BBDCE3424}" type="pres">
      <dgm:prSet presAssocID="{6E220F6E-C2FD-4816-A7DF-251BEC1ECECD}" presName="Name0" presStyleCnt="0">
        <dgm:presLayoutVars>
          <dgm:dir/>
          <dgm:resizeHandles val="exact"/>
        </dgm:presLayoutVars>
      </dgm:prSet>
      <dgm:spPr/>
    </dgm:pt>
    <dgm:pt modelId="{942DC63B-B562-45F9-BABA-D3362549F108}" type="pres">
      <dgm:prSet presAssocID="{A9A48815-856E-42E6-9C5F-C727569275AE}" presName="node" presStyleLbl="node1" presStyleIdx="0" presStyleCnt="7">
        <dgm:presLayoutVars>
          <dgm:bulletEnabled val="1"/>
        </dgm:presLayoutVars>
      </dgm:prSet>
      <dgm:spPr/>
    </dgm:pt>
    <dgm:pt modelId="{7821EBBC-F491-496F-84D8-605843117A0B}" type="pres">
      <dgm:prSet presAssocID="{2289DE36-11A9-467B-B5D9-D9D861C4BDF8}" presName="sibTrans" presStyleLbl="sibTrans2D1" presStyleIdx="0" presStyleCnt="6"/>
      <dgm:spPr/>
    </dgm:pt>
    <dgm:pt modelId="{15957ACA-1CC0-428A-AB39-7C216E0D9BD9}" type="pres">
      <dgm:prSet presAssocID="{2289DE36-11A9-467B-B5D9-D9D861C4BDF8}" presName="connectorText" presStyleLbl="sibTrans2D1" presStyleIdx="0" presStyleCnt="6"/>
      <dgm:spPr/>
    </dgm:pt>
    <dgm:pt modelId="{7A543EC0-373F-47B7-A3DB-3261D20D1512}" type="pres">
      <dgm:prSet presAssocID="{23D4CA84-FFA9-422B-9E3A-123A4EAC7F4A}" presName="node" presStyleLbl="node1" presStyleIdx="1" presStyleCnt="7">
        <dgm:presLayoutVars>
          <dgm:bulletEnabled val="1"/>
        </dgm:presLayoutVars>
      </dgm:prSet>
      <dgm:spPr/>
    </dgm:pt>
    <dgm:pt modelId="{1B375384-DF32-43BB-8F05-18CA886FF380}" type="pres">
      <dgm:prSet presAssocID="{E0CC0C0B-6FB5-45E7-9C80-850D02FC51A1}" presName="sibTrans" presStyleLbl="sibTrans2D1" presStyleIdx="1" presStyleCnt="6"/>
      <dgm:spPr/>
    </dgm:pt>
    <dgm:pt modelId="{8F69504C-4FF6-483D-811A-048D484182C0}" type="pres">
      <dgm:prSet presAssocID="{E0CC0C0B-6FB5-45E7-9C80-850D02FC51A1}" presName="connectorText" presStyleLbl="sibTrans2D1" presStyleIdx="1" presStyleCnt="6"/>
      <dgm:spPr/>
    </dgm:pt>
    <dgm:pt modelId="{6D689CAC-76B7-4F06-B4EE-A818902954A5}" type="pres">
      <dgm:prSet presAssocID="{CEDDBB86-0752-402C-9664-E6798AAA5639}" presName="node" presStyleLbl="node1" presStyleIdx="2" presStyleCnt="7">
        <dgm:presLayoutVars>
          <dgm:bulletEnabled val="1"/>
        </dgm:presLayoutVars>
      </dgm:prSet>
      <dgm:spPr/>
    </dgm:pt>
    <dgm:pt modelId="{CBA343F9-09DB-45C7-A946-8217EDF532FF}" type="pres">
      <dgm:prSet presAssocID="{8E43C0B7-744A-41E9-9C98-CE27F0C0B45D}" presName="sibTrans" presStyleLbl="sibTrans2D1" presStyleIdx="2" presStyleCnt="6"/>
      <dgm:spPr/>
    </dgm:pt>
    <dgm:pt modelId="{1FC617C9-967A-4B61-98E7-9CD9B942357C}" type="pres">
      <dgm:prSet presAssocID="{8E43C0B7-744A-41E9-9C98-CE27F0C0B45D}" presName="connectorText" presStyleLbl="sibTrans2D1" presStyleIdx="2" presStyleCnt="6"/>
      <dgm:spPr/>
    </dgm:pt>
    <dgm:pt modelId="{3027977F-BA9A-4208-8E3D-B7873B773605}" type="pres">
      <dgm:prSet presAssocID="{D008649E-352C-40A9-A3A4-A85B2492F988}" presName="node" presStyleLbl="node1" presStyleIdx="3" presStyleCnt="7">
        <dgm:presLayoutVars>
          <dgm:bulletEnabled val="1"/>
        </dgm:presLayoutVars>
      </dgm:prSet>
      <dgm:spPr/>
    </dgm:pt>
    <dgm:pt modelId="{C65FA011-6969-42E2-B9DE-0D7865C7555B}" type="pres">
      <dgm:prSet presAssocID="{08CFE1A0-FAFB-4F8A-8E5E-4C6D38D6D4AC}" presName="sibTrans" presStyleLbl="sibTrans2D1" presStyleIdx="3" presStyleCnt="6"/>
      <dgm:spPr/>
    </dgm:pt>
    <dgm:pt modelId="{E78CDA0B-773A-4093-BDE6-2CB6765A68A6}" type="pres">
      <dgm:prSet presAssocID="{08CFE1A0-FAFB-4F8A-8E5E-4C6D38D6D4AC}" presName="connectorText" presStyleLbl="sibTrans2D1" presStyleIdx="3" presStyleCnt="6"/>
      <dgm:spPr/>
    </dgm:pt>
    <dgm:pt modelId="{D4FF2CF8-C17C-43E0-A233-A0D2A584C29E}" type="pres">
      <dgm:prSet presAssocID="{0B5BE574-860B-403E-B7F6-CC22B6D68B34}" presName="node" presStyleLbl="node1" presStyleIdx="4" presStyleCnt="7">
        <dgm:presLayoutVars>
          <dgm:bulletEnabled val="1"/>
        </dgm:presLayoutVars>
      </dgm:prSet>
      <dgm:spPr/>
    </dgm:pt>
    <dgm:pt modelId="{F3BCDC12-94F2-46E7-918C-80EE220386D6}" type="pres">
      <dgm:prSet presAssocID="{15BFFA9D-11D1-4E47-93BE-8ED47E6AA22A}" presName="sibTrans" presStyleLbl="sibTrans2D1" presStyleIdx="4" presStyleCnt="6"/>
      <dgm:spPr/>
    </dgm:pt>
    <dgm:pt modelId="{B9099E3D-5B0A-4ADF-BB41-1DC80FB61DFF}" type="pres">
      <dgm:prSet presAssocID="{15BFFA9D-11D1-4E47-93BE-8ED47E6AA22A}" presName="connectorText" presStyleLbl="sibTrans2D1" presStyleIdx="4" presStyleCnt="6"/>
      <dgm:spPr/>
    </dgm:pt>
    <dgm:pt modelId="{922D38B3-6C67-4F50-B4E7-0DA174CCA35D}" type="pres">
      <dgm:prSet presAssocID="{C245FF31-4BD3-4705-85D7-F8FA364CB28B}" presName="node" presStyleLbl="node1" presStyleIdx="5" presStyleCnt="7">
        <dgm:presLayoutVars>
          <dgm:bulletEnabled val="1"/>
        </dgm:presLayoutVars>
      </dgm:prSet>
      <dgm:spPr/>
    </dgm:pt>
    <dgm:pt modelId="{41A8DE7A-6BED-4888-950C-BB73DDBF2F53}" type="pres">
      <dgm:prSet presAssocID="{FB2F8B6C-B143-4BE1-9FE8-6A544C9785AF}" presName="sibTrans" presStyleLbl="sibTrans2D1" presStyleIdx="5" presStyleCnt="6"/>
      <dgm:spPr/>
    </dgm:pt>
    <dgm:pt modelId="{40D3D7D2-0E17-40B6-8571-BB6E41EADC60}" type="pres">
      <dgm:prSet presAssocID="{FB2F8B6C-B143-4BE1-9FE8-6A544C9785AF}" presName="connectorText" presStyleLbl="sibTrans2D1" presStyleIdx="5" presStyleCnt="6"/>
      <dgm:spPr/>
    </dgm:pt>
    <dgm:pt modelId="{602CAE15-B015-4D2C-BB94-EDBFC5A47061}" type="pres">
      <dgm:prSet presAssocID="{C8875F8A-FC34-4F8B-BE42-C36C4AC4D4E2}" presName="node" presStyleLbl="node1" presStyleIdx="6" presStyleCnt="7">
        <dgm:presLayoutVars>
          <dgm:bulletEnabled val="1"/>
        </dgm:presLayoutVars>
      </dgm:prSet>
      <dgm:spPr/>
    </dgm:pt>
  </dgm:ptLst>
  <dgm:cxnLst>
    <dgm:cxn modelId="{47DDD407-7053-463A-9670-0BADB0FCB7A1}" srcId="{6E220F6E-C2FD-4816-A7DF-251BEC1ECECD}" destId="{A9A48815-856E-42E6-9C5F-C727569275AE}" srcOrd="0" destOrd="0" parTransId="{75E0E90F-7485-4F6B-8B04-5C373DFA8E23}" sibTransId="{2289DE36-11A9-467B-B5D9-D9D861C4BDF8}"/>
    <dgm:cxn modelId="{D81A6C0C-E1CE-4164-B58E-6FB9AB79BFC2}" srcId="{6E220F6E-C2FD-4816-A7DF-251BEC1ECECD}" destId="{0B5BE574-860B-403E-B7F6-CC22B6D68B34}" srcOrd="4" destOrd="0" parTransId="{DD9E814A-FF07-4E29-A56E-0555FD015179}" sibTransId="{15BFFA9D-11D1-4E47-93BE-8ED47E6AA22A}"/>
    <dgm:cxn modelId="{1504211C-9DA5-4397-87C0-EBD910B47AFA}" srcId="{6E220F6E-C2FD-4816-A7DF-251BEC1ECECD}" destId="{CEDDBB86-0752-402C-9664-E6798AAA5639}" srcOrd="2" destOrd="0" parTransId="{FE97C967-7666-4D43-BF84-562983B3A59C}" sibTransId="{8E43C0B7-744A-41E9-9C98-CE27F0C0B45D}"/>
    <dgm:cxn modelId="{20579125-2235-4AF2-9C4B-7974E8963C7F}" type="presOf" srcId="{08CFE1A0-FAFB-4F8A-8E5E-4C6D38D6D4AC}" destId="{E78CDA0B-773A-4093-BDE6-2CB6765A68A6}" srcOrd="1" destOrd="0" presId="urn:microsoft.com/office/officeart/2005/8/layout/process1"/>
    <dgm:cxn modelId="{7411F235-CA08-4359-AE9F-F15C9D8B766F}" type="presOf" srcId="{15BFFA9D-11D1-4E47-93BE-8ED47E6AA22A}" destId="{B9099E3D-5B0A-4ADF-BB41-1DC80FB61DFF}" srcOrd="1" destOrd="0" presId="urn:microsoft.com/office/officeart/2005/8/layout/process1"/>
    <dgm:cxn modelId="{6F0A7A3A-B15E-4C7C-AED7-52C681D10B51}" type="presOf" srcId="{CEDDBB86-0752-402C-9664-E6798AAA5639}" destId="{6D689CAC-76B7-4F06-B4EE-A818902954A5}" srcOrd="0" destOrd="0" presId="urn:microsoft.com/office/officeart/2005/8/layout/process1"/>
    <dgm:cxn modelId="{C7459740-74DA-4A8F-BFF8-C24F119F194F}" type="presOf" srcId="{FB2F8B6C-B143-4BE1-9FE8-6A544C9785AF}" destId="{41A8DE7A-6BED-4888-950C-BB73DDBF2F53}" srcOrd="0" destOrd="0" presId="urn:microsoft.com/office/officeart/2005/8/layout/process1"/>
    <dgm:cxn modelId="{174C825C-D22B-4C75-B608-6CE0AC7A0C0C}" type="presOf" srcId="{C245FF31-4BD3-4705-85D7-F8FA364CB28B}" destId="{922D38B3-6C67-4F50-B4E7-0DA174CCA35D}" srcOrd="0" destOrd="0" presId="urn:microsoft.com/office/officeart/2005/8/layout/process1"/>
    <dgm:cxn modelId="{2B4CAF5D-4F40-4D9F-9D20-02EC550ACA09}" type="presOf" srcId="{6E220F6E-C2FD-4816-A7DF-251BEC1ECECD}" destId="{1394912A-54DB-4D2B-A8C5-1A3BBDCE3424}" srcOrd="0" destOrd="0" presId="urn:microsoft.com/office/officeart/2005/8/layout/process1"/>
    <dgm:cxn modelId="{9FCA4842-D969-4B24-94E2-D5C43D0E5BC6}" srcId="{6E220F6E-C2FD-4816-A7DF-251BEC1ECECD}" destId="{C245FF31-4BD3-4705-85D7-F8FA364CB28B}" srcOrd="5" destOrd="0" parTransId="{817E58BD-634C-4FDF-B516-6A55748E702C}" sibTransId="{FB2F8B6C-B143-4BE1-9FE8-6A544C9785AF}"/>
    <dgm:cxn modelId="{044B2A66-7C53-466D-88F4-D02D2A64ECD7}" type="presOf" srcId="{0B5BE574-860B-403E-B7F6-CC22B6D68B34}" destId="{D4FF2CF8-C17C-43E0-A233-A0D2A584C29E}" srcOrd="0" destOrd="0" presId="urn:microsoft.com/office/officeart/2005/8/layout/process1"/>
    <dgm:cxn modelId="{B5B1D269-B2E1-400D-9590-AFED0B33667D}" type="presOf" srcId="{D008649E-352C-40A9-A3A4-A85B2492F988}" destId="{3027977F-BA9A-4208-8E3D-B7873B773605}" srcOrd="0" destOrd="0" presId="urn:microsoft.com/office/officeart/2005/8/layout/process1"/>
    <dgm:cxn modelId="{3BEA2C7E-7511-4F17-BF45-FF22408A84E5}" type="presOf" srcId="{2289DE36-11A9-467B-B5D9-D9D861C4BDF8}" destId="{15957ACA-1CC0-428A-AB39-7C216E0D9BD9}" srcOrd="1" destOrd="0" presId="urn:microsoft.com/office/officeart/2005/8/layout/process1"/>
    <dgm:cxn modelId="{B13B7F80-E60E-4641-A783-74244157BC6E}" type="presOf" srcId="{2289DE36-11A9-467B-B5D9-D9D861C4BDF8}" destId="{7821EBBC-F491-496F-84D8-605843117A0B}" srcOrd="0" destOrd="0" presId="urn:microsoft.com/office/officeart/2005/8/layout/process1"/>
    <dgm:cxn modelId="{21459E90-B8F2-4650-B2C6-C39178AE8C0F}" srcId="{6E220F6E-C2FD-4816-A7DF-251BEC1ECECD}" destId="{D008649E-352C-40A9-A3A4-A85B2492F988}" srcOrd="3" destOrd="0" parTransId="{824BCB0C-62CE-4E2D-9B43-BFE5CF23F460}" sibTransId="{08CFE1A0-FAFB-4F8A-8E5E-4C6D38D6D4AC}"/>
    <dgm:cxn modelId="{44F46292-9028-4EF6-AC45-E9C35B3ED332}" type="presOf" srcId="{FB2F8B6C-B143-4BE1-9FE8-6A544C9785AF}" destId="{40D3D7D2-0E17-40B6-8571-BB6E41EADC60}" srcOrd="1" destOrd="0" presId="urn:microsoft.com/office/officeart/2005/8/layout/process1"/>
    <dgm:cxn modelId="{12126297-742A-45C5-9E53-78F0B9060384}" type="presOf" srcId="{E0CC0C0B-6FB5-45E7-9C80-850D02FC51A1}" destId="{1B375384-DF32-43BB-8F05-18CA886FF380}" srcOrd="0" destOrd="0" presId="urn:microsoft.com/office/officeart/2005/8/layout/process1"/>
    <dgm:cxn modelId="{9F18B1A6-4C5E-4B2B-AABE-4186D0C5095E}" type="presOf" srcId="{8E43C0B7-744A-41E9-9C98-CE27F0C0B45D}" destId="{CBA343F9-09DB-45C7-A946-8217EDF532FF}" srcOrd="0" destOrd="0" presId="urn:microsoft.com/office/officeart/2005/8/layout/process1"/>
    <dgm:cxn modelId="{27EE40BB-6689-4337-A3FF-45103529290D}" type="presOf" srcId="{C8875F8A-FC34-4F8B-BE42-C36C4AC4D4E2}" destId="{602CAE15-B015-4D2C-BB94-EDBFC5A47061}" srcOrd="0" destOrd="0" presId="urn:microsoft.com/office/officeart/2005/8/layout/process1"/>
    <dgm:cxn modelId="{9FF66CC5-342E-4098-8F75-99B2E5072AD2}" type="presOf" srcId="{23D4CA84-FFA9-422B-9E3A-123A4EAC7F4A}" destId="{7A543EC0-373F-47B7-A3DB-3261D20D1512}" srcOrd="0" destOrd="0" presId="urn:microsoft.com/office/officeart/2005/8/layout/process1"/>
    <dgm:cxn modelId="{4A20B6CE-FC0D-418A-9B91-F903CF6102EE}" srcId="{6E220F6E-C2FD-4816-A7DF-251BEC1ECECD}" destId="{23D4CA84-FFA9-422B-9E3A-123A4EAC7F4A}" srcOrd="1" destOrd="0" parTransId="{32A3C2C4-1BD7-4089-ACCA-BBDF6ACC4123}" sibTransId="{E0CC0C0B-6FB5-45E7-9C80-850D02FC51A1}"/>
    <dgm:cxn modelId="{00FFBEDC-ECAB-45EA-AF49-3651E0E425B1}" type="presOf" srcId="{E0CC0C0B-6FB5-45E7-9C80-850D02FC51A1}" destId="{8F69504C-4FF6-483D-811A-048D484182C0}" srcOrd="1" destOrd="0" presId="urn:microsoft.com/office/officeart/2005/8/layout/process1"/>
    <dgm:cxn modelId="{996E56DF-B2F6-4264-8B27-AA85BAE89C93}" srcId="{6E220F6E-C2FD-4816-A7DF-251BEC1ECECD}" destId="{C8875F8A-FC34-4F8B-BE42-C36C4AC4D4E2}" srcOrd="6" destOrd="0" parTransId="{D57E8551-D061-40C2-BC6C-24968179A636}" sibTransId="{949B3C9F-9AB7-420B-B157-399D13B83CCD}"/>
    <dgm:cxn modelId="{20C14FE2-4A6E-4A7F-BA73-82414B86CB3F}" type="presOf" srcId="{A9A48815-856E-42E6-9C5F-C727569275AE}" destId="{942DC63B-B562-45F9-BABA-D3362549F108}" srcOrd="0" destOrd="0" presId="urn:microsoft.com/office/officeart/2005/8/layout/process1"/>
    <dgm:cxn modelId="{9CDA6CE9-0E86-4C65-B4B4-12355B7DE5BD}" type="presOf" srcId="{08CFE1A0-FAFB-4F8A-8E5E-4C6D38D6D4AC}" destId="{C65FA011-6969-42E2-B9DE-0D7865C7555B}" srcOrd="0" destOrd="0" presId="urn:microsoft.com/office/officeart/2005/8/layout/process1"/>
    <dgm:cxn modelId="{987D16EF-C9F3-4571-BCCF-09012CBD6763}" type="presOf" srcId="{15BFFA9D-11D1-4E47-93BE-8ED47E6AA22A}" destId="{F3BCDC12-94F2-46E7-918C-80EE220386D6}" srcOrd="0" destOrd="0" presId="urn:microsoft.com/office/officeart/2005/8/layout/process1"/>
    <dgm:cxn modelId="{C41644F3-6563-4994-8956-16F7102EDA5F}" type="presOf" srcId="{8E43C0B7-744A-41E9-9C98-CE27F0C0B45D}" destId="{1FC617C9-967A-4B61-98E7-9CD9B942357C}" srcOrd="1" destOrd="0" presId="urn:microsoft.com/office/officeart/2005/8/layout/process1"/>
    <dgm:cxn modelId="{35B4618E-6C90-49A7-8746-730A928014D3}" type="presParOf" srcId="{1394912A-54DB-4D2B-A8C5-1A3BBDCE3424}" destId="{942DC63B-B562-45F9-BABA-D3362549F108}" srcOrd="0" destOrd="0" presId="urn:microsoft.com/office/officeart/2005/8/layout/process1"/>
    <dgm:cxn modelId="{95BD6C52-26D2-4224-ACA4-55DF0E70579B}" type="presParOf" srcId="{1394912A-54DB-4D2B-A8C5-1A3BBDCE3424}" destId="{7821EBBC-F491-496F-84D8-605843117A0B}" srcOrd="1" destOrd="0" presId="urn:microsoft.com/office/officeart/2005/8/layout/process1"/>
    <dgm:cxn modelId="{E2E5B608-3934-4AC0-9CC1-1FCA93AA634D}" type="presParOf" srcId="{7821EBBC-F491-496F-84D8-605843117A0B}" destId="{15957ACA-1CC0-428A-AB39-7C216E0D9BD9}" srcOrd="0" destOrd="0" presId="urn:microsoft.com/office/officeart/2005/8/layout/process1"/>
    <dgm:cxn modelId="{2A23A224-C030-4DA8-A952-80B649BE05DD}" type="presParOf" srcId="{1394912A-54DB-4D2B-A8C5-1A3BBDCE3424}" destId="{7A543EC0-373F-47B7-A3DB-3261D20D1512}" srcOrd="2" destOrd="0" presId="urn:microsoft.com/office/officeart/2005/8/layout/process1"/>
    <dgm:cxn modelId="{A2E48332-25E0-48E4-801E-11D50EBA9F7D}" type="presParOf" srcId="{1394912A-54DB-4D2B-A8C5-1A3BBDCE3424}" destId="{1B375384-DF32-43BB-8F05-18CA886FF380}" srcOrd="3" destOrd="0" presId="urn:microsoft.com/office/officeart/2005/8/layout/process1"/>
    <dgm:cxn modelId="{BC786DA8-7343-48E1-BA80-49969AE16015}" type="presParOf" srcId="{1B375384-DF32-43BB-8F05-18CA886FF380}" destId="{8F69504C-4FF6-483D-811A-048D484182C0}" srcOrd="0" destOrd="0" presId="urn:microsoft.com/office/officeart/2005/8/layout/process1"/>
    <dgm:cxn modelId="{67AD96D4-ED7E-4720-81FF-645ED322347A}" type="presParOf" srcId="{1394912A-54DB-4D2B-A8C5-1A3BBDCE3424}" destId="{6D689CAC-76B7-4F06-B4EE-A818902954A5}" srcOrd="4" destOrd="0" presId="urn:microsoft.com/office/officeart/2005/8/layout/process1"/>
    <dgm:cxn modelId="{B5E9218A-8A0B-4E83-8575-C1EDD93E0C19}" type="presParOf" srcId="{1394912A-54DB-4D2B-A8C5-1A3BBDCE3424}" destId="{CBA343F9-09DB-45C7-A946-8217EDF532FF}" srcOrd="5" destOrd="0" presId="urn:microsoft.com/office/officeart/2005/8/layout/process1"/>
    <dgm:cxn modelId="{08FCF869-F4FC-4596-82B3-A6EDF478067D}" type="presParOf" srcId="{CBA343F9-09DB-45C7-A946-8217EDF532FF}" destId="{1FC617C9-967A-4B61-98E7-9CD9B942357C}" srcOrd="0" destOrd="0" presId="urn:microsoft.com/office/officeart/2005/8/layout/process1"/>
    <dgm:cxn modelId="{83F2C938-4329-474C-A019-E9E62EA83992}" type="presParOf" srcId="{1394912A-54DB-4D2B-A8C5-1A3BBDCE3424}" destId="{3027977F-BA9A-4208-8E3D-B7873B773605}" srcOrd="6" destOrd="0" presId="urn:microsoft.com/office/officeart/2005/8/layout/process1"/>
    <dgm:cxn modelId="{4CA99B1D-66BB-47FE-9AA0-AD2C4E64C114}" type="presParOf" srcId="{1394912A-54DB-4D2B-A8C5-1A3BBDCE3424}" destId="{C65FA011-6969-42E2-B9DE-0D7865C7555B}" srcOrd="7" destOrd="0" presId="urn:microsoft.com/office/officeart/2005/8/layout/process1"/>
    <dgm:cxn modelId="{F07A288A-DFC3-44CE-A0D3-B4BE3F1462D7}" type="presParOf" srcId="{C65FA011-6969-42E2-B9DE-0D7865C7555B}" destId="{E78CDA0B-773A-4093-BDE6-2CB6765A68A6}" srcOrd="0" destOrd="0" presId="urn:microsoft.com/office/officeart/2005/8/layout/process1"/>
    <dgm:cxn modelId="{32AE8312-49C5-4179-945A-BA4CD9A73030}" type="presParOf" srcId="{1394912A-54DB-4D2B-A8C5-1A3BBDCE3424}" destId="{D4FF2CF8-C17C-43E0-A233-A0D2A584C29E}" srcOrd="8" destOrd="0" presId="urn:microsoft.com/office/officeart/2005/8/layout/process1"/>
    <dgm:cxn modelId="{2A66A251-6693-4F21-8170-E78B3A73C98D}" type="presParOf" srcId="{1394912A-54DB-4D2B-A8C5-1A3BBDCE3424}" destId="{F3BCDC12-94F2-46E7-918C-80EE220386D6}" srcOrd="9" destOrd="0" presId="urn:microsoft.com/office/officeart/2005/8/layout/process1"/>
    <dgm:cxn modelId="{0DCF1638-174F-4664-9117-393043DC94F8}" type="presParOf" srcId="{F3BCDC12-94F2-46E7-918C-80EE220386D6}" destId="{B9099E3D-5B0A-4ADF-BB41-1DC80FB61DFF}" srcOrd="0" destOrd="0" presId="urn:microsoft.com/office/officeart/2005/8/layout/process1"/>
    <dgm:cxn modelId="{1CE558A7-73CE-459A-9385-2702E131E287}" type="presParOf" srcId="{1394912A-54DB-4D2B-A8C5-1A3BBDCE3424}" destId="{922D38B3-6C67-4F50-B4E7-0DA174CCA35D}" srcOrd="10" destOrd="0" presId="urn:microsoft.com/office/officeart/2005/8/layout/process1"/>
    <dgm:cxn modelId="{0CC1474C-15C9-42EA-A409-510019DFC897}" type="presParOf" srcId="{1394912A-54DB-4D2B-A8C5-1A3BBDCE3424}" destId="{41A8DE7A-6BED-4888-950C-BB73DDBF2F53}" srcOrd="11" destOrd="0" presId="urn:microsoft.com/office/officeart/2005/8/layout/process1"/>
    <dgm:cxn modelId="{D1422F78-8D98-48BB-BA1C-7FE2B12247FA}" type="presParOf" srcId="{41A8DE7A-6BED-4888-950C-BB73DDBF2F53}" destId="{40D3D7D2-0E17-40B6-8571-BB6E41EADC60}" srcOrd="0" destOrd="0" presId="urn:microsoft.com/office/officeart/2005/8/layout/process1"/>
    <dgm:cxn modelId="{38F4751C-032A-4DE8-B65C-83F0E1CD56BB}" type="presParOf" srcId="{1394912A-54DB-4D2B-A8C5-1A3BBDCE3424}" destId="{602CAE15-B015-4D2C-BB94-EDBFC5A47061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B6EB2DF-977E-458B-A7F5-3155D94F9C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2DBFB16-F16F-41F3-AA1A-A62CE826CE99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>
              <a:latin typeface="Javanese Text" panose="02000000000000000000" pitchFamily="2" charset="0"/>
            </a:rPr>
            <a:t>CONCEITO</a:t>
          </a:r>
        </a:p>
      </dgm:t>
    </dgm:pt>
    <dgm:pt modelId="{585F3A5A-BC03-4ACB-8059-9E0672ECE841}" type="parTrans" cxnId="{6F6972C4-81F2-417A-86E6-A424E77BE480}">
      <dgm:prSet/>
      <dgm:spPr/>
      <dgm:t>
        <a:bodyPr/>
        <a:lstStyle/>
        <a:p>
          <a:endParaRPr lang="pt-BR"/>
        </a:p>
      </dgm:t>
    </dgm:pt>
    <dgm:pt modelId="{5BD964AE-98BE-4ED2-87E7-2C7C8A5BB261}" type="sibTrans" cxnId="{6F6972C4-81F2-417A-86E6-A424E77BE480}">
      <dgm:prSet/>
      <dgm:spPr/>
      <dgm:t>
        <a:bodyPr/>
        <a:lstStyle/>
        <a:p>
          <a:endParaRPr lang="pt-BR"/>
        </a:p>
      </dgm:t>
    </dgm:pt>
    <dgm:pt modelId="{CD752B10-1FF8-41AC-B227-15DD9A6FEF6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EPIDEMIOLOGIA</a:t>
          </a:r>
        </a:p>
      </dgm:t>
    </dgm:pt>
    <dgm:pt modelId="{021D653F-9D3D-4765-B0A8-6806ECB019D7}" type="parTrans" cxnId="{DBB88EA3-97D4-4272-A5D9-845CA5A56119}">
      <dgm:prSet/>
      <dgm:spPr/>
      <dgm:t>
        <a:bodyPr/>
        <a:lstStyle/>
        <a:p>
          <a:endParaRPr lang="pt-BR"/>
        </a:p>
      </dgm:t>
    </dgm:pt>
    <dgm:pt modelId="{2C417F6F-4EAB-4356-9731-C58109EF6067}" type="sibTrans" cxnId="{DBB88EA3-97D4-4272-A5D9-845CA5A56119}">
      <dgm:prSet/>
      <dgm:spPr/>
      <dgm:t>
        <a:bodyPr/>
        <a:lstStyle/>
        <a:p>
          <a:endParaRPr lang="pt-BR"/>
        </a:p>
      </dgm:t>
    </dgm:pt>
    <dgm:pt modelId="{E43CC606-591C-46F4-B179-2CB3C597BEDF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FISIOPATOLOGIA</a:t>
          </a:r>
        </a:p>
      </dgm:t>
    </dgm:pt>
    <dgm:pt modelId="{C256F8B8-6DD5-4D66-8DEC-9BB4267E4143}" type="parTrans" cxnId="{3F4E6DD6-F626-4C63-B3EE-EF963DA40EBA}">
      <dgm:prSet/>
      <dgm:spPr/>
      <dgm:t>
        <a:bodyPr/>
        <a:lstStyle/>
        <a:p>
          <a:endParaRPr lang="pt-BR"/>
        </a:p>
      </dgm:t>
    </dgm:pt>
    <dgm:pt modelId="{57FFAACE-CA52-4FA0-92C1-40253F39FFAE}" type="sibTrans" cxnId="{3F4E6DD6-F626-4C63-B3EE-EF963DA40EBA}">
      <dgm:prSet/>
      <dgm:spPr/>
      <dgm:t>
        <a:bodyPr/>
        <a:lstStyle/>
        <a:p>
          <a:endParaRPr lang="pt-BR"/>
        </a:p>
      </dgm:t>
    </dgm:pt>
    <dgm:pt modelId="{8527355C-355D-4CFD-8B90-118E48DF69FC}">
      <dgm:prSet phldrT="[Texto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MANIFESTAÇÕES</a:t>
          </a:r>
        </a:p>
      </dgm:t>
    </dgm:pt>
    <dgm:pt modelId="{3368D91F-E211-4093-BA66-55E6A9687CB6}" type="parTrans" cxnId="{DAC20AAB-2978-4FB3-9898-FF92064ED23D}">
      <dgm:prSet/>
      <dgm:spPr/>
      <dgm:t>
        <a:bodyPr/>
        <a:lstStyle/>
        <a:p>
          <a:endParaRPr lang="pt-BR"/>
        </a:p>
      </dgm:t>
    </dgm:pt>
    <dgm:pt modelId="{9D64E684-B458-4724-B958-4EF251875F6C}" type="sibTrans" cxnId="{DAC20AAB-2978-4FB3-9898-FF92064ED23D}">
      <dgm:prSet/>
      <dgm:spPr/>
      <dgm:t>
        <a:bodyPr/>
        <a:lstStyle/>
        <a:p>
          <a:endParaRPr lang="pt-BR"/>
        </a:p>
      </dgm:t>
    </dgm:pt>
    <dgm:pt modelId="{E4C57F2D-1168-47DE-80FF-F05E64DB33E6}">
      <dgm:prSet phldrT="[Tex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>
              <a:latin typeface="Javanese Text" panose="02000000000000000000" pitchFamily="2" charset="0"/>
            </a:rPr>
            <a:t>TERAPÊUTICA</a:t>
          </a:r>
        </a:p>
      </dgm:t>
    </dgm:pt>
    <dgm:pt modelId="{D9A104DB-B7FE-4C29-A934-92262A8997E2}" type="parTrans" cxnId="{5D6226DA-C596-4EC6-AD5D-4F9BC5835D76}">
      <dgm:prSet/>
      <dgm:spPr/>
      <dgm:t>
        <a:bodyPr/>
        <a:lstStyle/>
        <a:p>
          <a:endParaRPr lang="pt-BR"/>
        </a:p>
      </dgm:t>
    </dgm:pt>
    <dgm:pt modelId="{4CC4E7B7-54DE-46FB-96CE-BB4CFEA0CC0F}" type="sibTrans" cxnId="{5D6226DA-C596-4EC6-AD5D-4F9BC5835D76}">
      <dgm:prSet/>
      <dgm:spPr/>
      <dgm:t>
        <a:bodyPr/>
        <a:lstStyle/>
        <a:p>
          <a:endParaRPr lang="pt-BR"/>
        </a:p>
      </dgm:t>
    </dgm:pt>
    <dgm:pt modelId="{E2D6644E-6B2E-4E91-AC7B-1D1106BA6079}" type="pres">
      <dgm:prSet presAssocID="{DB6EB2DF-977E-458B-A7F5-3155D94F9CE4}" presName="diagram" presStyleCnt="0">
        <dgm:presLayoutVars>
          <dgm:dir/>
          <dgm:resizeHandles val="exact"/>
        </dgm:presLayoutVars>
      </dgm:prSet>
      <dgm:spPr/>
    </dgm:pt>
    <dgm:pt modelId="{6586D1E3-89BD-4EDE-97F5-4A6B14F348FC}" type="pres">
      <dgm:prSet presAssocID="{B2DBFB16-F16F-41F3-AA1A-A62CE826CE99}" presName="node" presStyleLbl="node1" presStyleIdx="0" presStyleCnt="5" custLinFactX="22301" custLinFactNeighborX="100000" custLinFactNeighborY="5755">
        <dgm:presLayoutVars>
          <dgm:bulletEnabled val="1"/>
        </dgm:presLayoutVars>
      </dgm:prSet>
      <dgm:spPr/>
    </dgm:pt>
    <dgm:pt modelId="{5742F8D8-1949-444D-92F9-8B7BE17EDE13}" type="pres">
      <dgm:prSet presAssocID="{5BD964AE-98BE-4ED2-87E7-2C7C8A5BB261}" presName="sibTrans" presStyleCnt="0"/>
      <dgm:spPr/>
    </dgm:pt>
    <dgm:pt modelId="{64AB4DE3-8947-404B-A50A-20D487CFB07A}" type="pres">
      <dgm:prSet presAssocID="{CD752B10-1FF8-41AC-B227-15DD9A6FEF6B}" presName="node" presStyleLbl="node1" presStyleIdx="1" presStyleCnt="5" custScaleX="110765" custLinFactX="-6923" custLinFactNeighborX="-100000" custLinFactNeighborY="4145">
        <dgm:presLayoutVars>
          <dgm:bulletEnabled val="1"/>
        </dgm:presLayoutVars>
      </dgm:prSet>
      <dgm:spPr/>
    </dgm:pt>
    <dgm:pt modelId="{24CB86E1-031E-4F1F-8F3B-836966CA8709}" type="pres">
      <dgm:prSet presAssocID="{2C417F6F-4EAB-4356-9731-C58109EF6067}" presName="sibTrans" presStyleCnt="0"/>
      <dgm:spPr/>
    </dgm:pt>
    <dgm:pt modelId="{56D258B3-B0DB-44A0-AE4E-6922CC7C8B0A}" type="pres">
      <dgm:prSet presAssocID="{E43CC606-591C-46F4-B179-2CB3C597BEDF}" presName="node" presStyleLbl="node1" presStyleIdx="2" presStyleCnt="5" custScaleX="113836" custLinFactNeighborX="-5" custLinFactNeighborY="5755">
        <dgm:presLayoutVars>
          <dgm:bulletEnabled val="1"/>
        </dgm:presLayoutVars>
      </dgm:prSet>
      <dgm:spPr/>
    </dgm:pt>
    <dgm:pt modelId="{D630D2CF-4B6B-42DB-B8F1-871EDA971506}" type="pres">
      <dgm:prSet presAssocID="{57FFAACE-CA52-4FA0-92C1-40253F39FFAE}" presName="sibTrans" presStyleCnt="0"/>
      <dgm:spPr/>
    </dgm:pt>
    <dgm:pt modelId="{5A8BA14C-116D-4B77-812E-55CC629ADB39}" type="pres">
      <dgm:prSet presAssocID="{8527355C-355D-4CFD-8B90-118E48DF69FC}" presName="node" presStyleLbl="node1" presStyleIdx="3" presStyleCnt="5" custScaleX="111529">
        <dgm:presLayoutVars>
          <dgm:bulletEnabled val="1"/>
        </dgm:presLayoutVars>
      </dgm:prSet>
      <dgm:spPr/>
    </dgm:pt>
    <dgm:pt modelId="{E22526A3-973A-433F-AAE0-041C2635CA1F}" type="pres">
      <dgm:prSet presAssocID="{9D64E684-B458-4724-B958-4EF251875F6C}" presName="sibTrans" presStyleCnt="0"/>
      <dgm:spPr/>
    </dgm:pt>
    <dgm:pt modelId="{A3B5C6E4-53FA-4888-9DE2-807CC8F897B2}" type="pres">
      <dgm:prSet presAssocID="{E4C57F2D-1168-47DE-80FF-F05E64DB33E6}" presName="node" presStyleLbl="node1" presStyleIdx="4" presStyleCnt="5">
        <dgm:presLayoutVars>
          <dgm:bulletEnabled val="1"/>
        </dgm:presLayoutVars>
      </dgm:prSet>
      <dgm:spPr/>
    </dgm:pt>
  </dgm:ptLst>
  <dgm:cxnLst>
    <dgm:cxn modelId="{193DDB3B-C28C-44D1-9DEB-AD94D38D0DEE}" type="presOf" srcId="{8527355C-355D-4CFD-8B90-118E48DF69FC}" destId="{5A8BA14C-116D-4B77-812E-55CC629ADB39}" srcOrd="0" destOrd="0" presId="urn:microsoft.com/office/officeart/2005/8/layout/default"/>
    <dgm:cxn modelId="{01796E72-0482-4A96-821D-7A3B184654FA}" type="presOf" srcId="{B2DBFB16-F16F-41F3-AA1A-A62CE826CE99}" destId="{6586D1E3-89BD-4EDE-97F5-4A6B14F348FC}" srcOrd="0" destOrd="0" presId="urn:microsoft.com/office/officeart/2005/8/layout/default"/>
    <dgm:cxn modelId="{30210273-DEA2-45F2-939D-11CAAE649F7E}" type="presOf" srcId="{E43CC606-591C-46F4-B179-2CB3C597BEDF}" destId="{56D258B3-B0DB-44A0-AE4E-6922CC7C8B0A}" srcOrd="0" destOrd="0" presId="urn:microsoft.com/office/officeart/2005/8/layout/default"/>
    <dgm:cxn modelId="{6CB0E2A0-0454-44F2-B3EA-437E6D0CEA24}" type="presOf" srcId="{DB6EB2DF-977E-458B-A7F5-3155D94F9CE4}" destId="{E2D6644E-6B2E-4E91-AC7B-1D1106BA6079}" srcOrd="0" destOrd="0" presId="urn:microsoft.com/office/officeart/2005/8/layout/default"/>
    <dgm:cxn modelId="{DBB88EA3-97D4-4272-A5D9-845CA5A56119}" srcId="{DB6EB2DF-977E-458B-A7F5-3155D94F9CE4}" destId="{CD752B10-1FF8-41AC-B227-15DD9A6FEF6B}" srcOrd="1" destOrd="0" parTransId="{021D653F-9D3D-4765-B0A8-6806ECB019D7}" sibTransId="{2C417F6F-4EAB-4356-9731-C58109EF6067}"/>
    <dgm:cxn modelId="{DAC20AAB-2978-4FB3-9898-FF92064ED23D}" srcId="{DB6EB2DF-977E-458B-A7F5-3155D94F9CE4}" destId="{8527355C-355D-4CFD-8B90-118E48DF69FC}" srcOrd="3" destOrd="0" parTransId="{3368D91F-E211-4093-BA66-55E6A9687CB6}" sibTransId="{9D64E684-B458-4724-B958-4EF251875F6C}"/>
    <dgm:cxn modelId="{DECEB3B4-01E9-4F1F-888E-7B30AEA93DBF}" type="presOf" srcId="{CD752B10-1FF8-41AC-B227-15DD9A6FEF6B}" destId="{64AB4DE3-8947-404B-A50A-20D487CFB07A}" srcOrd="0" destOrd="0" presId="urn:microsoft.com/office/officeart/2005/8/layout/default"/>
    <dgm:cxn modelId="{6F6972C4-81F2-417A-86E6-A424E77BE480}" srcId="{DB6EB2DF-977E-458B-A7F5-3155D94F9CE4}" destId="{B2DBFB16-F16F-41F3-AA1A-A62CE826CE99}" srcOrd="0" destOrd="0" parTransId="{585F3A5A-BC03-4ACB-8059-9E0672ECE841}" sibTransId="{5BD964AE-98BE-4ED2-87E7-2C7C8A5BB261}"/>
    <dgm:cxn modelId="{3F4E6DD6-F626-4C63-B3EE-EF963DA40EBA}" srcId="{DB6EB2DF-977E-458B-A7F5-3155D94F9CE4}" destId="{E43CC606-591C-46F4-B179-2CB3C597BEDF}" srcOrd="2" destOrd="0" parTransId="{C256F8B8-6DD5-4D66-8DEC-9BB4267E4143}" sibTransId="{57FFAACE-CA52-4FA0-92C1-40253F39FFAE}"/>
    <dgm:cxn modelId="{5D6226DA-C596-4EC6-AD5D-4F9BC5835D76}" srcId="{DB6EB2DF-977E-458B-A7F5-3155D94F9CE4}" destId="{E4C57F2D-1168-47DE-80FF-F05E64DB33E6}" srcOrd="4" destOrd="0" parTransId="{D9A104DB-B7FE-4C29-A934-92262A8997E2}" sibTransId="{4CC4E7B7-54DE-46FB-96CE-BB4CFEA0CC0F}"/>
    <dgm:cxn modelId="{AB1470DD-2B7A-4383-A5FC-1B5C1AE7B396}" type="presOf" srcId="{E4C57F2D-1168-47DE-80FF-F05E64DB33E6}" destId="{A3B5C6E4-53FA-4888-9DE2-807CC8F897B2}" srcOrd="0" destOrd="0" presId="urn:microsoft.com/office/officeart/2005/8/layout/default"/>
    <dgm:cxn modelId="{FC7D254E-1FA6-4DD6-9978-A197A46D7DFD}" type="presParOf" srcId="{E2D6644E-6B2E-4E91-AC7B-1D1106BA6079}" destId="{6586D1E3-89BD-4EDE-97F5-4A6B14F348FC}" srcOrd="0" destOrd="0" presId="urn:microsoft.com/office/officeart/2005/8/layout/default"/>
    <dgm:cxn modelId="{12D861DE-5937-40F8-B6C4-B75200208678}" type="presParOf" srcId="{E2D6644E-6B2E-4E91-AC7B-1D1106BA6079}" destId="{5742F8D8-1949-444D-92F9-8B7BE17EDE13}" srcOrd="1" destOrd="0" presId="urn:microsoft.com/office/officeart/2005/8/layout/default"/>
    <dgm:cxn modelId="{D7D1BA9E-B249-4C9C-A509-ADFCAA10900F}" type="presParOf" srcId="{E2D6644E-6B2E-4E91-AC7B-1D1106BA6079}" destId="{64AB4DE3-8947-404B-A50A-20D487CFB07A}" srcOrd="2" destOrd="0" presId="urn:microsoft.com/office/officeart/2005/8/layout/default"/>
    <dgm:cxn modelId="{10D027B0-734E-4280-843D-9219DCB7DBF5}" type="presParOf" srcId="{E2D6644E-6B2E-4E91-AC7B-1D1106BA6079}" destId="{24CB86E1-031E-4F1F-8F3B-836966CA8709}" srcOrd="3" destOrd="0" presId="urn:microsoft.com/office/officeart/2005/8/layout/default"/>
    <dgm:cxn modelId="{C056C603-E1FC-44EC-AA90-B75A85B872D5}" type="presParOf" srcId="{E2D6644E-6B2E-4E91-AC7B-1D1106BA6079}" destId="{56D258B3-B0DB-44A0-AE4E-6922CC7C8B0A}" srcOrd="4" destOrd="0" presId="urn:microsoft.com/office/officeart/2005/8/layout/default"/>
    <dgm:cxn modelId="{3604A9C7-25FF-47CB-8675-EB955FFA3386}" type="presParOf" srcId="{E2D6644E-6B2E-4E91-AC7B-1D1106BA6079}" destId="{D630D2CF-4B6B-42DB-B8F1-871EDA971506}" srcOrd="5" destOrd="0" presId="urn:microsoft.com/office/officeart/2005/8/layout/default"/>
    <dgm:cxn modelId="{E9C6E57D-43FE-4AF3-9E1A-C678EC951EF7}" type="presParOf" srcId="{E2D6644E-6B2E-4E91-AC7B-1D1106BA6079}" destId="{5A8BA14C-116D-4B77-812E-55CC629ADB39}" srcOrd="6" destOrd="0" presId="urn:microsoft.com/office/officeart/2005/8/layout/default"/>
    <dgm:cxn modelId="{4D13B1FB-EE73-4BE5-BE9E-14822CD88794}" type="presParOf" srcId="{E2D6644E-6B2E-4E91-AC7B-1D1106BA6079}" destId="{E22526A3-973A-433F-AAE0-041C2635CA1F}" srcOrd="7" destOrd="0" presId="urn:microsoft.com/office/officeart/2005/8/layout/default"/>
    <dgm:cxn modelId="{052C087D-45AF-43A1-82A4-D4B9D38F7B62}" type="presParOf" srcId="{E2D6644E-6B2E-4E91-AC7B-1D1106BA6079}" destId="{A3B5C6E4-53FA-4888-9DE2-807CC8F897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A92670-725C-464E-871E-E1344896C9C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DB7FC7F-BED3-49AA-A5A8-04B7F8596CE7}">
      <dgm:prSet phldrT="[Texto]" custT="1"/>
      <dgm:spPr/>
      <dgm:t>
        <a:bodyPr/>
        <a:lstStyle/>
        <a:p>
          <a:r>
            <a:rPr lang="pt-BR" sz="2000" b="1" dirty="0">
              <a:solidFill>
                <a:schemeClr val="bg1"/>
              </a:solidFill>
              <a:latin typeface="Agency FB" panose="020B0503020202020204" pitchFamily="34" charset="0"/>
            </a:rPr>
            <a:t>DISFUNÇÃO NEUROLÓGICA</a:t>
          </a:r>
        </a:p>
      </dgm:t>
    </dgm:pt>
    <dgm:pt modelId="{BA3ED483-36DA-4591-853A-3B94D1BC5B75}" type="parTrans" cxnId="{20432DA1-9FAE-4161-B91F-C3705B1800CF}">
      <dgm:prSet/>
      <dgm:spPr/>
      <dgm:t>
        <a:bodyPr/>
        <a:lstStyle/>
        <a:p>
          <a:endParaRPr lang="pt-BR"/>
        </a:p>
      </dgm:t>
    </dgm:pt>
    <dgm:pt modelId="{A19D173C-A60B-4369-8F5A-53A48CBB6116}" type="sibTrans" cxnId="{20432DA1-9FAE-4161-B91F-C3705B1800CF}">
      <dgm:prSet/>
      <dgm:spPr/>
      <dgm:t>
        <a:bodyPr/>
        <a:lstStyle/>
        <a:p>
          <a:endParaRPr lang="pt-BR"/>
        </a:p>
      </dgm:t>
    </dgm:pt>
    <dgm:pt modelId="{B4B29D20-AA21-4569-B49C-225DDCAE161E}">
      <dgm:prSet phldrT="[Texto]" custT="1"/>
      <dgm:spPr/>
      <dgm:t>
        <a:bodyPr/>
        <a:lstStyle/>
        <a:p>
          <a:r>
            <a:rPr lang="pt-BR" sz="2000" b="1" dirty="0">
              <a:solidFill>
                <a:schemeClr val="bg1"/>
              </a:solidFill>
              <a:latin typeface="Agency FB" panose="020B0503020202020204" pitchFamily="34" charset="0"/>
            </a:rPr>
            <a:t>DISFUNÇÃO MIOCÁRDICA</a:t>
          </a:r>
        </a:p>
      </dgm:t>
    </dgm:pt>
    <dgm:pt modelId="{CF8C0148-F84E-4A19-BD4E-9C9F109A298A}" type="parTrans" cxnId="{8E781A24-9DF1-4CF0-8255-1AD343F74E13}">
      <dgm:prSet/>
      <dgm:spPr/>
      <dgm:t>
        <a:bodyPr/>
        <a:lstStyle/>
        <a:p>
          <a:endParaRPr lang="pt-BR"/>
        </a:p>
      </dgm:t>
    </dgm:pt>
    <dgm:pt modelId="{2FCFE52B-0778-4B0A-999E-4015328520C9}" type="sibTrans" cxnId="{8E781A24-9DF1-4CF0-8255-1AD343F74E13}">
      <dgm:prSet/>
      <dgm:spPr/>
      <dgm:t>
        <a:bodyPr/>
        <a:lstStyle/>
        <a:p>
          <a:endParaRPr lang="pt-BR"/>
        </a:p>
      </dgm:t>
    </dgm:pt>
    <dgm:pt modelId="{B3283449-C11D-47D6-BB78-B9DCCB852E8E}">
      <dgm:prSet phldrT="[Texto]" custT="1"/>
      <dgm:spPr/>
      <dgm:t>
        <a:bodyPr/>
        <a:lstStyle/>
        <a:p>
          <a:r>
            <a:rPr lang="pt-BR" sz="2000" b="1" dirty="0">
              <a:solidFill>
                <a:schemeClr val="bg1"/>
              </a:solidFill>
              <a:latin typeface="Agency FB" panose="020B0503020202020204" pitchFamily="34" charset="0"/>
            </a:rPr>
            <a:t>RESPOSTA SISTÊMICA À ISQUEMIA /REPERFUSÃO</a:t>
          </a:r>
        </a:p>
      </dgm:t>
    </dgm:pt>
    <dgm:pt modelId="{D1F49067-63D7-4785-80A0-37C9B640F2F2}" type="parTrans" cxnId="{14C5538C-004C-4D78-8104-08CAA9FE023F}">
      <dgm:prSet/>
      <dgm:spPr/>
    </dgm:pt>
    <dgm:pt modelId="{4DD3C902-D884-4E76-BC2F-8FF913BDAE40}" type="sibTrans" cxnId="{14C5538C-004C-4D78-8104-08CAA9FE023F}">
      <dgm:prSet/>
      <dgm:spPr/>
    </dgm:pt>
    <dgm:pt modelId="{13262302-D05C-44E6-AB83-57B51085396C}">
      <dgm:prSet phldrT="[Texto]" custT="1"/>
      <dgm:spPr/>
      <dgm:t>
        <a:bodyPr/>
        <a:lstStyle/>
        <a:p>
          <a:r>
            <a:rPr lang="pt-BR" sz="2000" b="1" dirty="0">
              <a:solidFill>
                <a:schemeClr val="bg1"/>
              </a:solidFill>
              <a:latin typeface="Agency FB" panose="020B0503020202020204" pitchFamily="34" charset="0"/>
            </a:rPr>
            <a:t>PERSISTÊNCIA DA CAUSA DA PCR</a:t>
          </a:r>
        </a:p>
      </dgm:t>
    </dgm:pt>
    <dgm:pt modelId="{41B0DC4E-1E0A-4F97-98C5-FDFCB09CBBE5}" type="parTrans" cxnId="{DB5A589E-D457-469E-BE35-520ADE821038}">
      <dgm:prSet/>
      <dgm:spPr/>
    </dgm:pt>
    <dgm:pt modelId="{9C442E31-6721-4BB5-99F9-EB14D8E3AB46}" type="sibTrans" cxnId="{DB5A589E-D457-469E-BE35-520ADE821038}">
      <dgm:prSet/>
      <dgm:spPr/>
    </dgm:pt>
    <dgm:pt modelId="{A5F94093-9027-448A-9DB5-CCFBF9E0D04A}" type="pres">
      <dgm:prSet presAssocID="{EBA92670-725C-464E-871E-E1344896C9C2}" presName="matrix" presStyleCnt="0">
        <dgm:presLayoutVars>
          <dgm:chMax val="1"/>
          <dgm:dir/>
          <dgm:resizeHandles val="exact"/>
        </dgm:presLayoutVars>
      </dgm:prSet>
      <dgm:spPr/>
    </dgm:pt>
    <dgm:pt modelId="{B0164F10-ED0D-4AC0-B047-E9A0D88A779E}" type="pres">
      <dgm:prSet presAssocID="{EBA92670-725C-464E-871E-E1344896C9C2}" presName="diamond" presStyleLbl="bgShp" presStyleIdx="0" presStyleCnt="1"/>
      <dgm:spPr/>
    </dgm:pt>
    <dgm:pt modelId="{E9FCD668-7A18-471D-9DC1-C5B6575CE41C}" type="pres">
      <dgm:prSet presAssocID="{EBA92670-725C-464E-871E-E1344896C9C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EF69781-6586-42CE-B0CC-A333E41F6488}" type="pres">
      <dgm:prSet presAssocID="{EBA92670-725C-464E-871E-E1344896C9C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6D81919-EB61-4578-AA32-4687EDF7A06C}" type="pres">
      <dgm:prSet presAssocID="{EBA92670-725C-464E-871E-E1344896C9C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7B9FA65-FE08-4CBC-AD56-D0396E0B417D}" type="pres">
      <dgm:prSet presAssocID="{EBA92670-725C-464E-871E-E1344896C9C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E781A24-9DF1-4CF0-8255-1AD343F74E13}" srcId="{EBA92670-725C-464E-871E-E1344896C9C2}" destId="{B4B29D20-AA21-4569-B49C-225DDCAE161E}" srcOrd="1" destOrd="0" parTransId="{CF8C0148-F84E-4A19-BD4E-9C9F109A298A}" sibTransId="{2FCFE52B-0778-4B0A-999E-4015328520C9}"/>
    <dgm:cxn modelId="{BB35AC69-59EC-4403-AA06-20EF2F09F831}" type="presOf" srcId="{13262302-D05C-44E6-AB83-57B51085396C}" destId="{87B9FA65-FE08-4CBC-AD56-D0396E0B417D}" srcOrd="0" destOrd="0" presId="urn:microsoft.com/office/officeart/2005/8/layout/matrix3"/>
    <dgm:cxn modelId="{C4CECB6C-5810-4925-9904-3EE08BC17F88}" type="presOf" srcId="{EBA92670-725C-464E-871E-E1344896C9C2}" destId="{A5F94093-9027-448A-9DB5-CCFBF9E0D04A}" srcOrd="0" destOrd="0" presId="urn:microsoft.com/office/officeart/2005/8/layout/matrix3"/>
    <dgm:cxn modelId="{749CB76E-8838-4D63-B5F9-91492B4E9CC0}" type="presOf" srcId="{DDB7FC7F-BED3-49AA-A5A8-04B7F8596CE7}" destId="{E9FCD668-7A18-471D-9DC1-C5B6575CE41C}" srcOrd="0" destOrd="0" presId="urn:microsoft.com/office/officeart/2005/8/layout/matrix3"/>
    <dgm:cxn modelId="{DA41DA87-C675-413B-BE1A-0C1B0B69A644}" type="presOf" srcId="{B4B29D20-AA21-4569-B49C-225DDCAE161E}" destId="{DEF69781-6586-42CE-B0CC-A333E41F6488}" srcOrd="0" destOrd="0" presId="urn:microsoft.com/office/officeart/2005/8/layout/matrix3"/>
    <dgm:cxn modelId="{14C5538C-004C-4D78-8104-08CAA9FE023F}" srcId="{EBA92670-725C-464E-871E-E1344896C9C2}" destId="{B3283449-C11D-47D6-BB78-B9DCCB852E8E}" srcOrd="2" destOrd="0" parTransId="{D1F49067-63D7-4785-80A0-37C9B640F2F2}" sibTransId="{4DD3C902-D884-4E76-BC2F-8FF913BDAE40}"/>
    <dgm:cxn modelId="{DB5A589E-D457-469E-BE35-520ADE821038}" srcId="{EBA92670-725C-464E-871E-E1344896C9C2}" destId="{13262302-D05C-44E6-AB83-57B51085396C}" srcOrd="3" destOrd="0" parTransId="{41B0DC4E-1E0A-4F97-98C5-FDFCB09CBBE5}" sibTransId="{9C442E31-6721-4BB5-99F9-EB14D8E3AB46}"/>
    <dgm:cxn modelId="{20432DA1-9FAE-4161-B91F-C3705B1800CF}" srcId="{EBA92670-725C-464E-871E-E1344896C9C2}" destId="{DDB7FC7F-BED3-49AA-A5A8-04B7F8596CE7}" srcOrd="0" destOrd="0" parTransId="{BA3ED483-36DA-4591-853A-3B94D1BC5B75}" sibTransId="{A19D173C-A60B-4369-8F5A-53A48CBB6116}"/>
    <dgm:cxn modelId="{C67898BB-0FC5-4478-8818-B5024863EDAF}" type="presOf" srcId="{B3283449-C11D-47D6-BB78-B9DCCB852E8E}" destId="{66D81919-EB61-4578-AA32-4687EDF7A06C}" srcOrd="0" destOrd="0" presId="urn:microsoft.com/office/officeart/2005/8/layout/matrix3"/>
    <dgm:cxn modelId="{072BC421-C2C9-45D5-9906-EECF533C3B19}" type="presParOf" srcId="{A5F94093-9027-448A-9DB5-CCFBF9E0D04A}" destId="{B0164F10-ED0D-4AC0-B047-E9A0D88A779E}" srcOrd="0" destOrd="0" presId="urn:microsoft.com/office/officeart/2005/8/layout/matrix3"/>
    <dgm:cxn modelId="{2A64FEA2-6C37-47EC-A339-2EC330EC9B4F}" type="presParOf" srcId="{A5F94093-9027-448A-9DB5-CCFBF9E0D04A}" destId="{E9FCD668-7A18-471D-9DC1-C5B6575CE41C}" srcOrd="1" destOrd="0" presId="urn:microsoft.com/office/officeart/2005/8/layout/matrix3"/>
    <dgm:cxn modelId="{D9D8A089-BE4D-4D13-8ACD-492EAFCB10B4}" type="presParOf" srcId="{A5F94093-9027-448A-9DB5-CCFBF9E0D04A}" destId="{DEF69781-6586-42CE-B0CC-A333E41F6488}" srcOrd="2" destOrd="0" presId="urn:microsoft.com/office/officeart/2005/8/layout/matrix3"/>
    <dgm:cxn modelId="{73CB7559-CAB9-4745-AB71-72C1A232575B}" type="presParOf" srcId="{A5F94093-9027-448A-9DB5-CCFBF9E0D04A}" destId="{66D81919-EB61-4578-AA32-4687EDF7A06C}" srcOrd="3" destOrd="0" presId="urn:microsoft.com/office/officeart/2005/8/layout/matrix3"/>
    <dgm:cxn modelId="{C8CFB432-5133-49D8-94BB-FB4CE523379E}" type="presParOf" srcId="{A5F94093-9027-448A-9DB5-CCFBF9E0D04A}" destId="{87B9FA65-FE08-4CBC-AD56-D0396E0B417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B6EB2DF-977E-458B-A7F5-3155D94F9C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2DBFB16-F16F-41F3-AA1A-A62CE826CE99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>
              <a:latin typeface="Javanese Text" panose="02000000000000000000" pitchFamily="2" charset="0"/>
            </a:rPr>
            <a:t>CONCEITO</a:t>
          </a:r>
        </a:p>
      </dgm:t>
    </dgm:pt>
    <dgm:pt modelId="{585F3A5A-BC03-4ACB-8059-9E0672ECE841}" type="parTrans" cxnId="{6F6972C4-81F2-417A-86E6-A424E77BE480}">
      <dgm:prSet/>
      <dgm:spPr/>
      <dgm:t>
        <a:bodyPr/>
        <a:lstStyle/>
        <a:p>
          <a:endParaRPr lang="pt-BR"/>
        </a:p>
      </dgm:t>
    </dgm:pt>
    <dgm:pt modelId="{5BD964AE-98BE-4ED2-87E7-2C7C8A5BB261}" type="sibTrans" cxnId="{6F6972C4-81F2-417A-86E6-A424E77BE480}">
      <dgm:prSet/>
      <dgm:spPr/>
      <dgm:t>
        <a:bodyPr/>
        <a:lstStyle/>
        <a:p>
          <a:endParaRPr lang="pt-BR"/>
        </a:p>
      </dgm:t>
    </dgm:pt>
    <dgm:pt modelId="{CD752B10-1FF8-41AC-B227-15DD9A6FEF6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EPIDEMIOLOGIA</a:t>
          </a:r>
        </a:p>
      </dgm:t>
    </dgm:pt>
    <dgm:pt modelId="{021D653F-9D3D-4765-B0A8-6806ECB019D7}" type="parTrans" cxnId="{DBB88EA3-97D4-4272-A5D9-845CA5A56119}">
      <dgm:prSet/>
      <dgm:spPr/>
      <dgm:t>
        <a:bodyPr/>
        <a:lstStyle/>
        <a:p>
          <a:endParaRPr lang="pt-BR"/>
        </a:p>
      </dgm:t>
    </dgm:pt>
    <dgm:pt modelId="{2C417F6F-4EAB-4356-9731-C58109EF6067}" type="sibTrans" cxnId="{DBB88EA3-97D4-4272-A5D9-845CA5A56119}">
      <dgm:prSet/>
      <dgm:spPr/>
      <dgm:t>
        <a:bodyPr/>
        <a:lstStyle/>
        <a:p>
          <a:endParaRPr lang="pt-BR"/>
        </a:p>
      </dgm:t>
    </dgm:pt>
    <dgm:pt modelId="{E43CC606-591C-46F4-B179-2CB3C597BEDF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FISIOPATOLOGIA</a:t>
          </a:r>
        </a:p>
      </dgm:t>
    </dgm:pt>
    <dgm:pt modelId="{C256F8B8-6DD5-4D66-8DEC-9BB4267E4143}" type="parTrans" cxnId="{3F4E6DD6-F626-4C63-B3EE-EF963DA40EBA}">
      <dgm:prSet/>
      <dgm:spPr/>
      <dgm:t>
        <a:bodyPr/>
        <a:lstStyle/>
        <a:p>
          <a:endParaRPr lang="pt-BR"/>
        </a:p>
      </dgm:t>
    </dgm:pt>
    <dgm:pt modelId="{57FFAACE-CA52-4FA0-92C1-40253F39FFAE}" type="sibTrans" cxnId="{3F4E6DD6-F626-4C63-B3EE-EF963DA40EBA}">
      <dgm:prSet/>
      <dgm:spPr/>
      <dgm:t>
        <a:bodyPr/>
        <a:lstStyle/>
        <a:p>
          <a:endParaRPr lang="pt-BR"/>
        </a:p>
      </dgm:t>
    </dgm:pt>
    <dgm:pt modelId="{8527355C-355D-4CFD-8B90-118E48DF69F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>
              <a:latin typeface="Javanese Text" panose="02000000000000000000" pitchFamily="2" charset="0"/>
            </a:rPr>
            <a:t>MANIFESTAÇÕES</a:t>
          </a:r>
        </a:p>
      </dgm:t>
    </dgm:pt>
    <dgm:pt modelId="{3368D91F-E211-4093-BA66-55E6A9687CB6}" type="parTrans" cxnId="{DAC20AAB-2978-4FB3-9898-FF92064ED23D}">
      <dgm:prSet/>
      <dgm:spPr/>
      <dgm:t>
        <a:bodyPr/>
        <a:lstStyle/>
        <a:p>
          <a:endParaRPr lang="pt-BR"/>
        </a:p>
      </dgm:t>
    </dgm:pt>
    <dgm:pt modelId="{9D64E684-B458-4724-B958-4EF251875F6C}" type="sibTrans" cxnId="{DAC20AAB-2978-4FB3-9898-FF92064ED23D}">
      <dgm:prSet/>
      <dgm:spPr/>
      <dgm:t>
        <a:bodyPr/>
        <a:lstStyle/>
        <a:p>
          <a:endParaRPr lang="pt-BR"/>
        </a:p>
      </dgm:t>
    </dgm:pt>
    <dgm:pt modelId="{E4C57F2D-1168-47DE-80FF-F05E64DB33E6}">
      <dgm:prSet phldrT="[Texto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>
              <a:latin typeface="Javanese Text" panose="02000000000000000000" pitchFamily="2" charset="0"/>
            </a:rPr>
            <a:t>TERAPÊUTICA</a:t>
          </a:r>
        </a:p>
      </dgm:t>
    </dgm:pt>
    <dgm:pt modelId="{D9A104DB-B7FE-4C29-A934-92262A8997E2}" type="parTrans" cxnId="{5D6226DA-C596-4EC6-AD5D-4F9BC5835D76}">
      <dgm:prSet/>
      <dgm:spPr/>
      <dgm:t>
        <a:bodyPr/>
        <a:lstStyle/>
        <a:p>
          <a:endParaRPr lang="pt-BR"/>
        </a:p>
      </dgm:t>
    </dgm:pt>
    <dgm:pt modelId="{4CC4E7B7-54DE-46FB-96CE-BB4CFEA0CC0F}" type="sibTrans" cxnId="{5D6226DA-C596-4EC6-AD5D-4F9BC5835D76}">
      <dgm:prSet/>
      <dgm:spPr/>
      <dgm:t>
        <a:bodyPr/>
        <a:lstStyle/>
        <a:p>
          <a:endParaRPr lang="pt-BR"/>
        </a:p>
      </dgm:t>
    </dgm:pt>
    <dgm:pt modelId="{E2D6644E-6B2E-4E91-AC7B-1D1106BA6079}" type="pres">
      <dgm:prSet presAssocID="{DB6EB2DF-977E-458B-A7F5-3155D94F9CE4}" presName="diagram" presStyleCnt="0">
        <dgm:presLayoutVars>
          <dgm:dir/>
          <dgm:resizeHandles val="exact"/>
        </dgm:presLayoutVars>
      </dgm:prSet>
      <dgm:spPr/>
    </dgm:pt>
    <dgm:pt modelId="{6586D1E3-89BD-4EDE-97F5-4A6B14F348FC}" type="pres">
      <dgm:prSet presAssocID="{B2DBFB16-F16F-41F3-AA1A-A62CE826CE99}" presName="node" presStyleLbl="node1" presStyleIdx="0" presStyleCnt="5" custLinFactX="22301" custLinFactNeighborX="100000" custLinFactNeighborY="5755">
        <dgm:presLayoutVars>
          <dgm:bulletEnabled val="1"/>
        </dgm:presLayoutVars>
      </dgm:prSet>
      <dgm:spPr/>
    </dgm:pt>
    <dgm:pt modelId="{5742F8D8-1949-444D-92F9-8B7BE17EDE13}" type="pres">
      <dgm:prSet presAssocID="{5BD964AE-98BE-4ED2-87E7-2C7C8A5BB261}" presName="sibTrans" presStyleCnt="0"/>
      <dgm:spPr/>
    </dgm:pt>
    <dgm:pt modelId="{64AB4DE3-8947-404B-A50A-20D487CFB07A}" type="pres">
      <dgm:prSet presAssocID="{CD752B10-1FF8-41AC-B227-15DD9A6FEF6B}" presName="node" presStyleLbl="node1" presStyleIdx="1" presStyleCnt="5" custScaleX="110765" custLinFactX="-6923" custLinFactNeighborX="-100000" custLinFactNeighborY="4145">
        <dgm:presLayoutVars>
          <dgm:bulletEnabled val="1"/>
        </dgm:presLayoutVars>
      </dgm:prSet>
      <dgm:spPr/>
    </dgm:pt>
    <dgm:pt modelId="{24CB86E1-031E-4F1F-8F3B-836966CA8709}" type="pres">
      <dgm:prSet presAssocID="{2C417F6F-4EAB-4356-9731-C58109EF6067}" presName="sibTrans" presStyleCnt="0"/>
      <dgm:spPr/>
    </dgm:pt>
    <dgm:pt modelId="{56D258B3-B0DB-44A0-AE4E-6922CC7C8B0A}" type="pres">
      <dgm:prSet presAssocID="{E43CC606-591C-46F4-B179-2CB3C597BEDF}" presName="node" presStyleLbl="node1" presStyleIdx="2" presStyleCnt="5" custScaleX="113836" custLinFactNeighborX="-5" custLinFactNeighborY="5755">
        <dgm:presLayoutVars>
          <dgm:bulletEnabled val="1"/>
        </dgm:presLayoutVars>
      </dgm:prSet>
      <dgm:spPr/>
    </dgm:pt>
    <dgm:pt modelId="{D630D2CF-4B6B-42DB-B8F1-871EDA971506}" type="pres">
      <dgm:prSet presAssocID="{57FFAACE-CA52-4FA0-92C1-40253F39FFAE}" presName="sibTrans" presStyleCnt="0"/>
      <dgm:spPr/>
    </dgm:pt>
    <dgm:pt modelId="{5A8BA14C-116D-4B77-812E-55CC629ADB39}" type="pres">
      <dgm:prSet presAssocID="{8527355C-355D-4CFD-8B90-118E48DF69FC}" presName="node" presStyleLbl="node1" presStyleIdx="3" presStyleCnt="5" custScaleX="111529">
        <dgm:presLayoutVars>
          <dgm:bulletEnabled val="1"/>
        </dgm:presLayoutVars>
      </dgm:prSet>
      <dgm:spPr/>
    </dgm:pt>
    <dgm:pt modelId="{E22526A3-973A-433F-AAE0-041C2635CA1F}" type="pres">
      <dgm:prSet presAssocID="{9D64E684-B458-4724-B958-4EF251875F6C}" presName="sibTrans" presStyleCnt="0"/>
      <dgm:spPr/>
    </dgm:pt>
    <dgm:pt modelId="{A3B5C6E4-53FA-4888-9DE2-807CC8F897B2}" type="pres">
      <dgm:prSet presAssocID="{E4C57F2D-1168-47DE-80FF-F05E64DB33E6}" presName="node" presStyleLbl="node1" presStyleIdx="4" presStyleCnt="5">
        <dgm:presLayoutVars>
          <dgm:bulletEnabled val="1"/>
        </dgm:presLayoutVars>
      </dgm:prSet>
      <dgm:spPr/>
    </dgm:pt>
  </dgm:ptLst>
  <dgm:cxnLst>
    <dgm:cxn modelId="{193DDB3B-C28C-44D1-9DEB-AD94D38D0DEE}" type="presOf" srcId="{8527355C-355D-4CFD-8B90-118E48DF69FC}" destId="{5A8BA14C-116D-4B77-812E-55CC629ADB39}" srcOrd="0" destOrd="0" presId="urn:microsoft.com/office/officeart/2005/8/layout/default"/>
    <dgm:cxn modelId="{01796E72-0482-4A96-821D-7A3B184654FA}" type="presOf" srcId="{B2DBFB16-F16F-41F3-AA1A-A62CE826CE99}" destId="{6586D1E3-89BD-4EDE-97F5-4A6B14F348FC}" srcOrd="0" destOrd="0" presId="urn:microsoft.com/office/officeart/2005/8/layout/default"/>
    <dgm:cxn modelId="{30210273-DEA2-45F2-939D-11CAAE649F7E}" type="presOf" srcId="{E43CC606-591C-46F4-B179-2CB3C597BEDF}" destId="{56D258B3-B0DB-44A0-AE4E-6922CC7C8B0A}" srcOrd="0" destOrd="0" presId="urn:microsoft.com/office/officeart/2005/8/layout/default"/>
    <dgm:cxn modelId="{6CB0E2A0-0454-44F2-B3EA-437E6D0CEA24}" type="presOf" srcId="{DB6EB2DF-977E-458B-A7F5-3155D94F9CE4}" destId="{E2D6644E-6B2E-4E91-AC7B-1D1106BA6079}" srcOrd="0" destOrd="0" presId="urn:microsoft.com/office/officeart/2005/8/layout/default"/>
    <dgm:cxn modelId="{DBB88EA3-97D4-4272-A5D9-845CA5A56119}" srcId="{DB6EB2DF-977E-458B-A7F5-3155D94F9CE4}" destId="{CD752B10-1FF8-41AC-B227-15DD9A6FEF6B}" srcOrd="1" destOrd="0" parTransId="{021D653F-9D3D-4765-B0A8-6806ECB019D7}" sibTransId="{2C417F6F-4EAB-4356-9731-C58109EF6067}"/>
    <dgm:cxn modelId="{DAC20AAB-2978-4FB3-9898-FF92064ED23D}" srcId="{DB6EB2DF-977E-458B-A7F5-3155D94F9CE4}" destId="{8527355C-355D-4CFD-8B90-118E48DF69FC}" srcOrd="3" destOrd="0" parTransId="{3368D91F-E211-4093-BA66-55E6A9687CB6}" sibTransId="{9D64E684-B458-4724-B958-4EF251875F6C}"/>
    <dgm:cxn modelId="{DECEB3B4-01E9-4F1F-888E-7B30AEA93DBF}" type="presOf" srcId="{CD752B10-1FF8-41AC-B227-15DD9A6FEF6B}" destId="{64AB4DE3-8947-404B-A50A-20D487CFB07A}" srcOrd="0" destOrd="0" presId="urn:microsoft.com/office/officeart/2005/8/layout/default"/>
    <dgm:cxn modelId="{6F6972C4-81F2-417A-86E6-A424E77BE480}" srcId="{DB6EB2DF-977E-458B-A7F5-3155D94F9CE4}" destId="{B2DBFB16-F16F-41F3-AA1A-A62CE826CE99}" srcOrd="0" destOrd="0" parTransId="{585F3A5A-BC03-4ACB-8059-9E0672ECE841}" sibTransId="{5BD964AE-98BE-4ED2-87E7-2C7C8A5BB261}"/>
    <dgm:cxn modelId="{3F4E6DD6-F626-4C63-B3EE-EF963DA40EBA}" srcId="{DB6EB2DF-977E-458B-A7F5-3155D94F9CE4}" destId="{E43CC606-591C-46F4-B179-2CB3C597BEDF}" srcOrd="2" destOrd="0" parTransId="{C256F8B8-6DD5-4D66-8DEC-9BB4267E4143}" sibTransId="{57FFAACE-CA52-4FA0-92C1-40253F39FFAE}"/>
    <dgm:cxn modelId="{5D6226DA-C596-4EC6-AD5D-4F9BC5835D76}" srcId="{DB6EB2DF-977E-458B-A7F5-3155D94F9CE4}" destId="{E4C57F2D-1168-47DE-80FF-F05E64DB33E6}" srcOrd="4" destOrd="0" parTransId="{D9A104DB-B7FE-4C29-A934-92262A8997E2}" sibTransId="{4CC4E7B7-54DE-46FB-96CE-BB4CFEA0CC0F}"/>
    <dgm:cxn modelId="{AB1470DD-2B7A-4383-A5FC-1B5C1AE7B396}" type="presOf" srcId="{E4C57F2D-1168-47DE-80FF-F05E64DB33E6}" destId="{A3B5C6E4-53FA-4888-9DE2-807CC8F897B2}" srcOrd="0" destOrd="0" presId="urn:microsoft.com/office/officeart/2005/8/layout/default"/>
    <dgm:cxn modelId="{FC7D254E-1FA6-4DD6-9978-A197A46D7DFD}" type="presParOf" srcId="{E2D6644E-6B2E-4E91-AC7B-1D1106BA6079}" destId="{6586D1E3-89BD-4EDE-97F5-4A6B14F348FC}" srcOrd="0" destOrd="0" presId="urn:microsoft.com/office/officeart/2005/8/layout/default"/>
    <dgm:cxn modelId="{12D861DE-5937-40F8-B6C4-B75200208678}" type="presParOf" srcId="{E2D6644E-6B2E-4E91-AC7B-1D1106BA6079}" destId="{5742F8D8-1949-444D-92F9-8B7BE17EDE13}" srcOrd="1" destOrd="0" presId="urn:microsoft.com/office/officeart/2005/8/layout/default"/>
    <dgm:cxn modelId="{D7D1BA9E-B249-4C9C-A509-ADFCAA10900F}" type="presParOf" srcId="{E2D6644E-6B2E-4E91-AC7B-1D1106BA6079}" destId="{64AB4DE3-8947-404B-A50A-20D487CFB07A}" srcOrd="2" destOrd="0" presId="urn:microsoft.com/office/officeart/2005/8/layout/default"/>
    <dgm:cxn modelId="{10D027B0-734E-4280-843D-9219DCB7DBF5}" type="presParOf" srcId="{E2D6644E-6B2E-4E91-AC7B-1D1106BA6079}" destId="{24CB86E1-031E-4F1F-8F3B-836966CA8709}" srcOrd="3" destOrd="0" presId="urn:microsoft.com/office/officeart/2005/8/layout/default"/>
    <dgm:cxn modelId="{C056C603-E1FC-44EC-AA90-B75A85B872D5}" type="presParOf" srcId="{E2D6644E-6B2E-4E91-AC7B-1D1106BA6079}" destId="{56D258B3-B0DB-44A0-AE4E-6922CC7C8B0A}" srcOrd="4" destOrd="0" presId="urn:microsoft.com/office/officeart/2005/8/layout/default"/>
    <dgm:cxn modelId="{3604A9C7-25FF-47CB-8675-EB955FFA3386}" type="presParOf" srcId="{E2D6644E-6B2E-4E91-AC7B-1D1106BA6079}" destId="{D630D2CF-4B6B-42DB-B8F1-871EDA971506}" srcOrd="5" destOrd="0" presId="urn:microsoft.com/office/officeart/2005/8/layout/default"/>
    <dgm:cxn modelId="{E9C6E57D-43FE-4AF3-9E1A-C678EC951EF7}" type="presParOf" srcId="{E2D6644E-6B2E-4E91-AC7B-1D1106BA6079}" destId="{5A8BA14C-116D-4B77-812E-55CC629ADB39}" srcOrd="6" destOrd="0" presId="urn:microsoft.com/office/officeart/2005/8/layout/default"/>
    <dgm:cxn modelId="{4D13B1FB-EE73-4BE5-BE9E-14822CD88794}" type="presParOf" srcId="{E2D6644E-6B2E-4E91-AC7B-1D1106BA6079}" destId="{E22526A3-973A-433F-AAE0-041C2635CA1F}" srcOrd="7" destOrd="0" presId="urn:microsoft.com/office/officeart/2005/8/layout/default"/>
    <dgm:cxn modelId="{052C087D-45AF-43A1-82A4-D4B9D38F7B62}" type="presParOf" srcId="{E2D6644E-6B2E-4E91-AC7B-1D1106BA6079}" destId="{A3B5C6E4-53FA-4888-9DE2-807CC8F897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6D1E3-89BD-4EDE-97F5-4A6B14F348FC}">
      <dsp:nvSpPr>
        <dsp:cNvPr id="0" name=""/>
        <dsp:cNvSpPr/>
      </dsp:nvSpPr>
      <dsp:spPr>
        <a:xfrm>
          <a:off x="3438542" y="8134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Javanese Text" panose="02000000000000000000" pitchFamily="2" charset="0"/>
            </a:rPr>
            <a:t>CONCEITO</a:t>
          </a:r>
        </a:p>
      </dsp:txBody>
      <dsp:txXfrm>
        <a:off x="3438542" y="81345"/>
        <a:ext cx="2340361" cy="1404216"/>
      </dsp:txXfrm>
    </dsp:sp>
    <dsp:sp modelId="{64AB4DE3-8947-404B-A50A-20D487CFB07A}">
      <dsp:nvSpPr>
        <dsp:cNvPr id="0" name=""/>
        <dsp:cNvSpPr/>
      </dsp:nvSpPr>
      <dsp:spPr>
        <a:xfrm>
          <a:off x="648270" y="58737"/>
          <a:ext cx="2592300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EPIDEMIOLOGIA</a:t>
          </a:r>
        </a:p>
      </dsp:txBody>
      <dsp:txXfrm>
        <a:off x="648270" y="58737"/>
        <a:ext cx="2592300" cy="1404216"/>
      </dsp:txXfrm>
    </dsp:sp>
    <dsp:sp modelId="{56D258B3-B0DB-44A0-AE4E-6922CC7C8B0A}">
      <dsp:nvSpPr>
        <dsp:cNvPr id="0" name=""/>
        <dsp:cNvSpPr/>
      </dsp:nvSpPr>
      <dsp:spPr>
        <a:xfrm>
          <a:off x="5976874" y="81345"/>
          <a:ext cx="2664173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FISIOPATOLOGIA</a:t>
          </a:r>
        </a:p>
      </dsp:txBody>
      <dsp:txXfrm>
        <a:off x="5976874" y="81345"/>
        <a:ext cx="2664173" cy="1404216"/>
      </dsp:txXfrm>
    </dsp:sp>
    <dsp:sp modelId="{5A8BA14C-116D-4B77-812E-55CC629ADB39}">
      <dsp:nvSpPr>
        <dsp:cNvPr id="0" name=""/>
        <dsp:cNvSpPr/>
      </dsp:nvSpPr>
      <dsp:spPr>
        <a:xfrm>
          <a:off x="2016421" y="1638785"/>
          <a:ext cx="261018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MANIFESTAÇÕES</a:t>
          </a:r>
        </a:p>
      </dsp:txBody>
      <dsp:txXfrm>
        <a:off x="2016421" y="1638785"/>
        <a:ext cx="2610181" cy="1404216"/>
      </dsp:txXfrm>
    </dsp:sp>
    <dsp:sp modelId="{A3B5C6E4-53FA-4888-9DE2-807CC8F897B2}">
      <dsp:nvSpPr>
        <dsp:cNvPr id="0" name=""/>
        <dsp:cNvSpPr/>
      </dsp:nvSpPr>
      <dsp:spPr>
        <a:xfrm>
          <a:off x="4860639" y="163878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Javanese Text" panose="02000000000000000000" pitchFamily="2" charset="0"/>
            </a:rPr>
            <a:t>TERAPÊUTICA</a:t>
          </a:r>
        </a:p>
      </dsp:txBody>
      <dsp:txXfrm>
        <a:off x="4860639" y="1638785"/>
        <a:ext cx="2340361" cy="14042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11001-B4AE-498D-B57E-6A0E91C95264}">
      <dsp:nvSpPr>
        <dsp:cNvPr id="0" name=""/>
        <dsp:cNvSpPr/>
      </dsp:nvSpPr>
      <dsp:spPr>
        <a:xfrm>
          <a:off x="2639808" y="2566113"/>
          <a:ext cx="1952735" cy="19527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bg1"/>
              </a:solidFill>
              <a:latin typeface="Agency FB" panose="020B0503020202020204" pitchFamily="34" charset="0"/>
            </a:rPr>
            <a:t>MONITORAMENTO DE CUIDADOS INTENSIVOS</a:t>
          </a:r>
        </a:p>
      </dsp:txBody>
      <dsp:txXfrm>
        <a:off x="2925779" y="2852084"/>
        <a:ext cx="1380793" cy="1380793"/>
      </dsp:txXfrm>
    </dsp:sp>
    <dsp:sp modelId="{D2F7ABC0-03A1-431B-9CC2-A5C852C0B337}">
      <dsp:nvSpPr>
        <dsp:cNvPr id="0" name=""/>
        <dsp:cNvSpPr/>
      </dsp:nvSpPr>
      <dsp:spPr>
        <a:xfrm rot="12900000">
          <a:off x="1166576" y="2152385"/>
          <a:ext cx="1723482" cy="5565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12760-25A8-4863-8AEA-6031F5189FFC}">
      <dsp:nvSpPr>
        <dsp:cNvPr id="0" name=""/>
        <dsp:cNvSpPr/>
      </dsp:nvSpPr>
      <dsp:spPr>
        <a:xfrm>
          <a:off x="394871" y="1194336"/>
          <a:ext cx="1855098" cy="1484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bg1"/>
              </a:solidFill>
              <a:latin typeface="Agency FB" panose="020B0503020202020204" pitchFamily="34" charset="0"/>
            </a:rPr>
            <a:t>MONITORAMENTO DE CUIDADOS INTENSIVOS GERAL</a:t>
          </a:r>
        </a:p>
      </dsp:txBody>
      <dsp:txXfrm>
        <a:off x="438338" y="1237803"/>
        <a:ext cx="1768164" cy="1397144"/>
      </dsp:txXfrm>
    </dsp:sp>
    <dsp:sp modelId="{6B889F30-F4F7-49DA-AC07-626BE8E2ACF4}">
      <dsp:nvSpPr>
        <dsp:cNvPr id="0" name=""/>
        <dsp:cNvSpPr/>
      </dsp:nvSpPr>
      <dsp:spPr>
        <a:xfrm rot="16208856">
          <a:off x="2759296" y="1325657"/>
          <a:ext cx="1723746" cy="5565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D4A4F-4674-42E7-9468-1A20BCF8DDD5}">
      <dsp:nvSpPr>
        <dsp:cNvPr id="0" name=""/>
        <dsp:cNvSpPr/>
      </dsp:nvSpPr>
      <dsp:spPr>
        <a:xfrm>
          <a:off x="2695841" y="12"/>
          <a:ext cx="1855098" cy="1484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bg1"/>
              </a:solidFill>
              <a:latin typeface="Agency FB" panose="020B0503020202020204" pitchFamily="34" charset="0"/>
            </a:rPr>
            <a:t>MONITORAMENTO HEMODINÂMICO AVANÇADO</a:t>
          </a:r>
        </a:p>
      </dsp:txBody>
      <dsp:txXfrm>
        <a:off x="2739308" y="43479"/>
        <a:ext cx="1768164" cy="1397144"/>
      </dsp:txXfrm>
    </dsp:sp>
    <dsp:sp modelId="{6EFA1E72-AF8E-4841-B862-2F1227241D04}">
      <dsp:nvSpPr>
        <dsp:cNvPr id="0" name=""/>
        <dsp:cNvSpPr/>
      </dsp:nvSpPr>
      <dsp:spPr>
        <a:xfrm rot="19500000">
          <a:off x="4342293" y="2152385"/>
          <a:ext cx="1723482" cy="5565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5D25D-AD46-48D9-B56E-B99A5FC88559}">
      <dsp:nvSpPr>
        <dsp:cNvPr id="0" name=""/>
        <dsp:cNvSpPr/>
      </dsp:nvSpPr>
      <dsp:spPr>
        <a:xfrm>
          <a:off x="4982382" y="1194336"/>
          <a:ext cx="1855098" cy="1484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bg1"/>
              </a:solidFill>
              <a:latin typeface="Agency FB" panose="020B0503020202020204" pitchFamily="34" charset="0"/>
            </a:rPr>
            <a:t>MONITORAMENTO CEREBRAL</a:t>
          </a:r>
        </a:p>
      </dsp:txBody>
      <dsp:txXfrm>
        <a:off x="5025849" y="1237803"/>
        <a:ext cx="1768164" cy="13971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6D1E3-89BD-4EDE-97F5-4A6B14F348FC}">
      <dsp:nvSpPr>
        <dsp:cNvPr id="0" name=""/>
        <dsp:cNvSpPr/>
      </dsp:nvSpPr>
      <dsp:spPr>
        <a:xfrm>
          <a:off x="3438542" y="8134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Javanese Text" panose="02000000000000000000" pitchFamily="2" charset="0"/>
            </a:rPr>
            <a:t>CONCEITO</a:t>
          </a:r>
        </a:p>
      </dsp:txBody>
      <dsp:txXfrm>
        <a:off x="3438542" y="81345"/>
        <a:ext cx="2340361" cy="1404216"/>
      </dsp:txXfrm>
    </dsp:sp>
    <dsp:sp modelId="{64AB4DE3-8947-404B-A50A-20D487CFB07A}">
      <dsp:nvSpPr>
        <dsp:cNvPr id="0" name=""/>
        <dsp:cNvSpPr/>
      </dsp:nvSpPr>
      <dsp:spPr>
        <a:xfrm>
          <a:off x="648270" y="58737"/>
          <a:ext cx="2592300" cy="1404216"/>
        </a:xfrm>
        <a:prstGeom prst="rect">
          <a:avLst/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EPIDEMIOLOGIA</a:t>
          </a:r>
        </a:p>
      </dsp:txBody>
      <dsp:txXfrm>
        <a:off x="648270" y="58737"/>
        <a:ext cx="2592300" cy="1404216"/>
      </dsp:txXfrm>
    </dsp:sp>
    <dsp:sp modelId="{56D258B3-B0DB-44A0-AE4E-6922CC7C8B0A}">
      <dsp:nvSpPr>
        <dsp:cNvPr id="0" name=""/>
        <dsp:cNvSpPr/>
      </dsp:nvSpPr>
      <dsp:spPr>
        <a:xfrm>
          <a:off x="5976874" y="81345"/>
          <a:ext cx="2664173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FISIOPATOLOGIA</a:t>
          </a:r>
        </a:p>
      </dsp:txBody>
      <dsp:txXfrm>
        <a:off x="5976874" y="81345"/>
        <a:ext cx="2664173" cy="1404216"/>
      </dsp:txXfrm>
    </dsp:sp>
    <dsp:sp modelId="{5A8BA14C-116D-4B77-812E-55CC629ADB39}">
      <dsp:nvSpPr>
        <dsp:cNvPr id="0" name=""/>
        <dsp:cNvSpPr/>
      </dsp:nvSpPr>
      <dsp:spPr>
        <a:xfrm>
          <a:off x="2016421" y="1638785"/>
          <a:ext cx="261018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MANIFESTAÇÕES</a:t>
          </a:r>
        </a:p>
      </dsp:txBody>
      <dsp:txXfrm>
        <a:off x="2016421" y="1638785"/>
        <a:ext cx="2610181" cy="1404216"/>
      </dsp:txXfrm>
    </dsp:sp>
    <dsp:sp modelId="{A3B5C6E4-53FA-4888-9DE2-807CC8F897B2}">
      <dsp:nvSpPr>
        <dsp:cNvPr id="0" name=""/>
        <dsp:cNvSpPr/>
      </dsp:nvSpPr>
      <dsp:spPr>
        <a:xfrm>
          <a:off x="4860639" y="163878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Javanese Text" panose="02000000000000000000" pitchFamily="2" charset="0"/>
            </a:rPr>
            <a:t>TERAPÊUTICA</a:t>
          </a:r>
        </a:p>
      </dsp:txBody>
      <dsp:txXfrm>
        <a:off x="4860639" y="1638785"/>
        <a:ext cx="2340361" cy="1404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6D1E3-89BD-4EDE-97F5-4A6B14F348FC}">
      <dsp:nvSpPr>
        <dsp:cNvPr id="0" name=""/>
        <dsp:cNvSpPr/>
      </dsp:nvSpPr>
      <dsp:spPr>
        <a:xfrm>
          <a:off x="3438542" y="81345"/>
          <a:ext cx="2340361" cy="1404216"/>
        </a:xfrm>
        <a:prstGeom prst="rect">
          <a:avLst/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Javanese Text" panose="02000000000000000000" pitchFamily="2" charset="0"/>
            </a:rPr>
            <a:t>CONCEITO</a:t>
          </a:r>
        </a:p>
      </dsp:txBody>
      <dsp:txXfrm>
        <a:off x="3438542" y="81345"/>
        <a:ext cx="2340361" cy="1404216"/>
      </dsp:txXfrm>
    </dsp:sp>
    <dsp:sp modelId="{64AB4DE3-8947-404B-A50A-20D487CFB07A}">
      <dsp:nvSpPr>
        <dsp:cNvPr id="0" name=""/>
        <dsp:cNvSpPr/>
      </dsp:nvSpPr>
      <dsp:spPr>
        <a:xfrm>
          <a:off x="648270" y="58737"/>
          <a:ext cx="2592300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EPIDEMIOLOGIA</a:t>
          </a:r>
        </a:p>
      </dsp:txBody>
      <dsp:txXfrm>
        <a:off x="648270" y="58737"/>
        <a:ext cx="2592300" cy="1404216"/>
      </dsp:txXfrm>
    </dsp:sp>
    <dsp:sp modelId="{56D258B3-B0DB-44A0-AE4E-6922CC7C8B0A}">
      <dsp:nvSpPr>
        <dsp:cNvPr id="0" name=""/>
        <dsp:cNvSpPr/>
      </dsp:nvSpPr>
      <dsp:spPr>
        <a:xfrm>
          <a:off x="5976874" y="81345"/>
          <a:ext cx="2664173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FISIOPATOLOGIA</a:t>
          </a:r>
        </a:p>
      </dsp:txBody>
      <dsp:txXfrm>
        <a:off x="5976874" y="81345"/>
        <a:ext cx="2664173" cy="1404216"/>
      </dsp:txXfrm>
    </dsp:sp>
    <dsp:sp modelId="{5A8BA14C-116D-4B77-812E-55CC629ADB39}">
      <dsp:nvSpPr>
        <dsp:cNvPr id="0" name=""/>
        <dsp:cNvSpPr/>
      </dsp:nvSpPr>
      <dsp:spPr>
        <a:xfrm>
          <a:off x="2016421" y="1638785"/>
          <a:ext cx="261018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MANIFESTAÇÕES</a:t>
          </a:r>
        </a:p>
      </dsp:txBody>
      <dsp:txXfrm>
        <a:off x="2016421" y="1638785"/>
        <a:ext cx="2610181" cy="1404216"/>
      </dsp:txXfrm>
    </dsp:sp>
    <dsp:sp modelId="{A3B5C6E4-53FA-4888-9DE2-807CC8F897B2}">
      <dsp:nvSpPr>
        <dsp:cNvPr id="0" name=""/>
        <dsp:cNvSpPr/>
      </dsp:nvSpPr>
      <dsp:spPr>
        <a:xfrm>
          <a:off x="4860639" y="163878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Javanese Text" panose="02000000000000000000" pitchFamily="2" charset="0"/>
            </a:rPr>
            <a:t>TERAPÊUTICA</a:t>
          </a:r>
        </a:p>
      </dsp:txBody>
      <dsp:txXfrm>
        <a:off x="4860639" y="1638785"/>
        <a:ext cx="2340361" cy="1404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E4DDB-AAA5-4229-B351-ED805BED68D7}">
      <dsp:nvSpPr>
        <dsp:cNvPr id="0" name=""/>
        <dsp:cNvSpPr/>
      </dsp:nvSpPr>
      <dsp:spPr>
        <a:xfrm>
          <a:off x="767476" y="0"/>
          <a:ext cx="8698071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B3FF0-40D0-4375-9575-32A7B8EF7D48}">
      <dsp:nvSpPr>
        <dsp:cNvPr id="0" name=""/>
        <dsp:cNvSpPr/>
      </dsp:nvSpPr>
      <dsp:spPr>
        <a:xfrm>
          <a:off x="2186" y="1305401"/>
          <a:ext cx="188683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bg1"/>
              </a:solidFill>
              <a:latin typeface="Javanese Text" panose="02000000000000000000" pitchFamily="2" charset="0"/>
            </a:rPr>
            <a:t>IMEDIATA</a:t>
          </a:r>
        </a:p>
      </dsp:txBody>
      <dsp:txXfrm>
        <a:off x="87152" y="1390367"/>
        <a:ext cx="1716906" cy="1570603"/>
      </dsp:txXfrm>
    </dsp:sp>
    <dsp:sp modelId="{2A731F6C-FF64-41D4-B1E0-E0B85A0DF95A}">
      <dsp:nvSpPr>
        <dsp:cNvPr id="0" name=""/>
        <dsp:cNvSpPr/>
      </dsp:nvSpPr>
      <dsp:spPr>
        <a:xfrm>
          <a:off x="2087639" y="1305401"/>
          <a:ext cx="188683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bg1"/>
              </a:solidFill>
              <a:latin typeface="Javanese Text" panose="02000000000000000000" pitchFamily="2" charset="0"/>
            </a:rPr>
            <a:t>PRECOCE</a:t>
          </a:r>
        </a:p>
      </dsp:txBody>
      <dsp:txXfrm>
        <a:off x="2172605" y="1390367"/>
        <a:ext cx="1716906" cy="1570603"/>
      </dsp:txXfrm>
    </dsp:sp>
    <dsp:sp modelId="{E2D9E0AD-49AF-42E5-9937-C3A8F80AC18A}">
      <dsp:nvSpPr>
        <dsp:cNvPr id="0" name=""/>
        <dsp:cNvSpPr/>
      </dsp:nvSpPr>
      <dsp:spPr>
        <a:xfrm>
          <a:off x="4173093" y="1305401"/>
          <a:ext cx="188683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4258059" y="1390367"/>
        <a:ext cx="1716906" cy="1570603"/>
      </dsp:txXfrm>
    </dsp:sp>
    <dsp:sp modelId="{3261A3EB-3064-4DE2-A277-D233A648EC2C}">
      <dsp:nvSpPr>
        <dsp:cNvPr id="0" name=""/>
        <dsp:cNvSpPr/>
      </dsp:nvSpPr>
      <dsp:spPr>
        <a:xfrm>
          <a:off x="6258546" y="1305401"/>
          <a:ext cx="188683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/>
        </a:p>
      </dsp:txBody>
      <dsp:txXfrm>
        <a:off x="6343512" y="1390367"/>
        <a:ext cx="1716906" cy="1570603"/>
      </dsp:txXfrm>
    </dsp:sp>
    <dsp:sp modelId="{48E90970-5294-48E8-8606-C0A5B4135616}">
      <dsp:nvSpPr>
        <dsp:cNvPr id="0" name=""/>
        <dsp:cNvSpPr/>
      </dsp:nvSpPr>
      <dsp:spPr>
        <a:xfrm>
          <a:off x="8344000" y="1305401"/>
          <a:ext cx="188683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/>
        </a:p>
      </dsp:txBody>
      <dsp:txXfrm>
        <a:off x="8428966" y="1390367"/>
        <a:ext cx="1716906" cy="1570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6D1E3-89BD-4EDE-97F5-4A6B14F348FC}">
      <dsp:nvSpPr>
        <dsp:cNvPr id="0" name=""/>
        <dsp:cNvSpPr/>
      </dsp:nvSpPr>
      <dsp:spPr>
        <a:xfrm>
          <a:off x="3438542" y="8134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Javanese Text" panose="02000000000000000000" pitchFamily="2" charset="0"/>
            </a:rPr>
            <a:t>CONCEITO</a:t>
          </a:r>
        </a:p>
      </dsp:txBody>
      <dsp:txXfrm>
        <a:off x="3438542" y="81345"/>
        <a:ext cx="2340361" cy="1404216"/>
      </dsp:txXfrm>
    </dsp:sp>
    <dsp:sp modelId="{64AB4DE3-8947-404B-A50A-20D487CFB07A}">
      <dsp:nvSpPr>
        <dsp:cNvPr id="0" name=""/>
        <dsp:cNvSpPr/>
      </dsp:nvSpPr>
      <dsp:spPr>
        <a:xfrm>
          <a:off x="648270" y="58737"/>
          <a:ext cx="2592300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EPIDEMIOLOGIA</a:t>
          </a:r>
        </a:p>
      </dsp:txBody>
      <dsp:txXfrm>
        <a:off x="648270" y="58737"/>
        <a:ext cx="2592300" cy="1404216"/>
      </dsp:txXfrm>
    </dsp:sp>
    <dsp:sp modelId="{56D258B3-B0DB-44A0-AE4E-6922CC7C8B0A}">
      <dsp:nvSpPr>
        <dsp:cNvPr id="0" name=""/>
        <dsp:cNvSpPr/>
      </dsp:nvSpPr>
      <dsp:spPr>
        <a:xfrm>
          <a:off x="5976874" y="81345"/>
          <a:ext cx="2664173" cy="1404216"/>
        </a:xfrm>
        <a:prstGeom prst="rect">
          <a:avLst/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FISIOPATOLOGIA</a:t>
          </a:r>
        </a:p>
      </dsp:txBody>
      <dsp:txXfrm>
        <a:off x="5976874" y="81345"/>
        <a:ext cx="2664173" cy="1404216"/>
      </dsp:txXfrm>
    </dsp:sp>
    <dsp:sp modelId="{5A8BA14C-116D-4B77-812E-55CC629ADB39}">
      <dsp:nvSpPr>
        <dsp:cNvPr id="0" name=""/>
        <dsp:cNvSpPr/>
      </dsp:nvSpPr>
      <dsp:spPr>
        <a:xfrm>
          <a:off x="2016421" y="1638785"/>
          <a:ext cx="261018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MANIFESTAÇÕES</a:t>
          </a:r>
        </a:p>
      </dsp:txBody>
      <dsp:txXfrm>
        <a:off x="2016421" y="1638785"/>
        <a:ext cx="2610181" cy="1404216"/>
      </dsp:txXfrm>
    </dsp:sp>
    <dsp:sp modelId="{A3B5C6E4-53FA-4888-9DE2-807CC8F897B2}">
      <dsp:nvSpPr>
        <dsp:cNvPr id="0" name=""/>
        <dsp:cNvSpPr/>
      </dsp:nvSpPr>
      <dsp:spPr>
        <a:xfrm>
          <a:off x="4860639" y="163878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Javanese Text" panose="02000000000000000000" pitchFamily="2" charset="0"/>
            </a:rPr>
            <a:t>TERAPÊUTICA</a:t>
          </a:r>
        </a:p>
      </dsp:txBody>
      <dsp:txXfrm>
        <a:off x="4860639" y="1638785"/>
        <a:ext cx="2340361" cy="14042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2DC63B-B562-45F9-BABA-D3362549F108}">
      <dsp:nvSpPr>
        <dsp:cNvPr id="0" name=""/>
        <dsp:cNvSpPr/>
      </dsp:nvSpPr>
      <dsp:spPr>
        <a:xfrm>
          <a:off x="9023" y="1893176"/>
          <a:ext cx="1246729" cy="1632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bg1"/>
              </a:solidFill>
              <a:latin typeface="Javanese Text" panose="02000000000000000000" pitchFamily="2" charset="0"/>
            </a:rPr>
            <a:t>Diminuição do O2 </a:t>
          </a:r>
          <a:r>
            <a:rPr lang="pt-BR" sz="1600" kern="1200" dirty="0">
              <a:solidFill>
                <a:schemeClr val="bg1"/>
              </a:solidFill>
              <a:latin typeface="Javanese Text" panose="02000000000000000000" pitchFamily="2" charset="0"/>
            </a:rPr>
            <a:t>intracelular</a:t>
          </a:r>
          <a:endParaRPr lang="pt-BR" sz="1800" kern="1200" dirty="0">
            <a:solidFill>
              <a:schemeClr val="bg1"/>
            </a:solidFill>
            <a:latin typeface="Javanese Text" panose="02000000000000000000" pitchFamily="2" charset="0"/>
          </a:endParaRPr>
        </a:p>
      </dsp:txBody>
      <dsp:txXfrm>
        <a:off x="45538" y="1929691"/>
        <a:ext cx="1173699" cy="1559284"/>
      </dsp:txXfrm>
    </dsp:sp>
    <dsp:sp modelId="{7821EBBC-F491-496F-84D8-605843117A0B}">
      <dsp:nvSpPr>
        <dsp:cNvPr id="0" name=""/>
        <dsp:cNvSpPr/>
      </dsp:nvSpPr>
      <dsp:spPr>
        <a:xfrm>
          <a:off x="1380425" y="2554739"/>
          <a:ext cx="264306" cy="309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1380425" y="2616577"/>
        <a:ext cx="185014" cy="185512"/>
      </dsp:txXfrm>
    </dsp:sp>
    <dsp:sp modelId="{7A543EC0-373F-47B7-A3DB-3261D20D1512}">
      <dsp:nvSpPr>
        <dsp:cNvPr id="0" name=""/>
        <dsp:cNvSpPr/>
      </dsp:nvSpPr>
      <dsp:spPr>
        <a:xfrm>
          <a:off x="1754444" y="1893176"/>
          <a:ext cx="1246729" cy="1632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bg1"/>
              </a:solidFill>
              <a:latin typeface="Javanese Text" panose="02000000000000000000" pitchFamily="2" charset="0"/>
            </a:rPr>
            <a:t>Depleção de ATP</a:t>
          </a:r>
        </a:p>
      </dsp:txBody>
      <dsp:txXfrm>
        <a:off x="1790959" y="1929691"/>
        <a:ext cx="1173699" cy="1559284"/>
      </dsp:txXfrm>
    </dsp:sp>
    <dsp:sp modelId="{1B375384-DF32-43BB-8F05-18CA886FF380}">
      <dsp:nvSpPr>
        <dsp:cNvPr id="0" name=""/>
        <dsp:cNvSpPr/>
      </dsp:nvSpPr>
      <dsp:spPr>
        <a:xfrm>
          <a:off x="3125847" y="2554739"/>
          <a:ext cx="264306" cy="309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3125847" y="2616577"/>
        <a:ext cx="185014" cy="185512"/>
      </dsp:txXfrm>
    </dsp:sp>
    <dsp:sp modelId="{6D689CAC-76B7-4F06-B4EE-A818902954A5}">
      <dsp:nvSpPr>
        <dsp:cNvPr id="0" name=""/>
        <dsp:cNvSpPr/>
      </dsp:nvSpPr>
      <dsp:spPr>
        <a:xfrm>
          <a:off x="3499865" y="1893176"/>
          <a:ext cx="1246729" cy="1632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bg1"/>
              </a:solidFill>
              <a:latin typeface="Javanese Text" panose="02000000000000000000" pitchFamily="2" charset="0"/>
            </a:rPr>
            <a:t>Falha na Bomba de Na/K</a:t>
          </a:r>
        </a:p>
      </dsp:txBody>
      <dsp:txXfrm>
        <a:off x="3536380" y="1929691"/>
        <a:ext cx="1173699" cy="1559284"/>
      </dsp:txXfrm>
    </dsp:sp>
    <dsp:sp modelId="{CBA343F9-09DB-45C7-A946-8217EDF532FF}">
      <dsp:nvSpPr>
        <dsp:cNvPr id="0" name=""/>
        <dsp:cNvSpPr/>
      </dsp:nvSpPr>
      <dsp:spPr>
        <a:xfrm>
          <a:off x="4871268" y="2554739"/>
          <a:ext cx="264306" cy="309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4871268" y="2616577"/>
        <a:ext cx="185014" cy="185512"/>
      </dsp:txXfrm>
    </dsp:sp>
    <dsp:sp modelId="{3027977F-BA9A-4208-8E3D-B7873B773605}">
      <dsp:nvSpPr>
        <dsp:cNvPr id="0" name=""/>
        <dsp:cNvSpPr/>
      </dsp:nvSpPr>
      <dsp:spPr>
        <a:xfrm>
          <a:off x="5245287" y="1893176"/>
          <a:ext cx="1246729" cy="1632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solidFill>
                <a:schemeClr val="bg1"/>
              </a:solidFill>
              <a:latin typeface="Javanese Text" panose="02000000000000000000" pitchFamily="2" charset="0"/>
            </a:rPr>
            <a:t>Tumefação</a:t>
          </a:r>
          <a:r>
            <a:rPr lang="pt-BR" sz="1800" kern="1200" dirty="0">
              <a:solidFill>
                <a:schemeClr val="bg1"/>
              </a:solidFill>
              <a:latin typeface="Javanese Text" panose="02000000000000000000" pitchFamily="2" charset="0"/>
            </a:rPr>
            <a:t> celular</a:t>
          </a:r>
        </a:p>
      </dsp:txBody>
      <dsp:txXfrm>
        <a:off x="5281802" y="1929691"/>
        <a:ext cx="1173699" cy="1559284"/>
      </dsp:txXfrm>
    </dsp:sp>
    <dsp:sp modelId="{C65FA011-6969-42E2-B9DE-0D7865C7555B}">
      <dsp:nvSpPr>
        <dsp:cNvPr id="0" name=""/>
        <dsp:cNvSpPr/>
      </dsp:nvSpPr>
      <dsp:spPr>
        <a:xfrm>
          <a:off x="6616689" y="2554739"/>
          <a:ext cx="264306" cy="309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6616689" y="2616577"/>
        <a:ext cx="185014" cy="185512"/>
      </dsp:txXfrm>
    </dsp:sp>
    <dsp:sp modelId="{D4FF2CF8-C17C-43E0-A233-A0D2A584C29E}">
      <dsp:nvSpPr>
        <dsp:cNvPr id="0" name=""/>
        <dsp:cNvSpPr/>
      </dsp:nvSpPr>
      <dsp:spPr>
        <a:xfrm>
          <a:off x="6990708" y="1893176"/>
          <a:ext cx="1246729" cy="1632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bg1"/>
              </a:solidFill>
              <a:latin typeface="Javanese Text" panose="02000000000000000000" pitchFamily="2" charset="0"/>
            </a:rPr>
            <a:t>Perda Funcional</a:t>
          </a:r>
        </a:p>
      </dsp:txBody>
      <dsp:txXfrm>
        <a:off x="7027223" y="1929691"/>
        <a:ext cx="1173699" cy="1559284"/>
      </dsp:txXfrm>
    </dsp:sp>
    <dsp:sp modelId="{F3BCDC12-94F2-46E7-918C-80EE220386D6}">
      <dsp:nvSpPr>
        <dsp:cNvPr id="0" name=""/>
        <dsp:cNvSpPr/>
      </dsp:nvSpPr>
      <dsp:spPr>
        <a:xfrm>
          <a:off x="8362111" y="2554739"/>
          <a:ext cx="264306" cy="309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8362111" y="2616577"/>
        <a:ext cx="185014" cy="185512"/>
      </dsp:txXfrm>
    </dsp:sp>
    <dsp:sp modelId="{922D38B3-6C67-4F50-B4E7-0DA174CCA35D}">
      <dsp:nvSpPr>
        <dsp:cNvPr id="0" name=""/>
        <dsp:cNvSpPr/>
      </dsp:nvSpPr>
      <dsp:spPr>
        <a:xfrm>
          <a:off x="8736129" y="1893176"/>
          <a:ext cx="1246729" cy="1632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bg1"/>
              </a:solidFill>
              <a:latin typeface="Javanese Text" panose="02000000000000000000" pitchFamily="2" charset="0"/>
            </a:rPr>
            <a:t>Lesão </a:t>
          </a:r>
          <a:r>
            <a:rPr lang="pt-BR" sz="1600" kern="1200" dirty="0">
              <a:solidFill>
                <a:schemeClr val="bg1"/>
              </a:solidFill>
              <a:latin typeface="Javanese Text" panose="02000000000000000000" pitchFamily="2" charset="0"/>
            </a:rPr>
            <a:t>Irreversível</a:t>
          </a:r>
          <a:endParaRPr lang="pt-BR" sz="1800" kern="1200" dirty="0">
            <a:solidFill>
              <a:schemeClr val="bg1"/>
            </a:solidFill>
            <a:latin typeface="Javanese Text" panose="02000000000000000000" pitchFamily="2" charset="0"/>
          </a:endParaRPr>
        </a:p>
      </dsp:txBody>
      <dsp:txXfrm>
        <a:off x="8772644" y="1929691"/>
        <a:ext cx="1173699" cy="1559284"/>
      </dsp:txXfrm>
    </dsp:sp>
    <dsp:sp modelId="{41A8DE7A-6BED-4888-950C-BB73DDBF2F53}">
      <dsp:nvSpPr>
        <dsp:cNvPr id="0" name=""/>
        <dsp:cNvSpPr/>
      </dsp:nvSpPr>
      <dsp:spPr>
        <a:xfrm>
          <a:off x="10107532" y="2554739"/>
          <a:ext cx="264306" cy="309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10107532" y="2616577"/>
        <a:ext cx="185014" cy="185512"/>
      </dsp:txXfrm>
    </dsp:sp>
    <dsp:sp modelId="{602CAE15-B015-4D2C-BB94-EDBFC5A47061}">
      <dsp:nvSpPr>
        <dsp:cNvPr id="0" name=""/>
        <dsp:cNvSpPr/>
      </dsp:nvSpPr>
      <dsp:spPr>
        <a:xfrm>
          <a:off x="10481551" y="1893176"/>
          <a:ext cx="1246729" cy="1632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bg1"/>
              </a:solidFill>
              <a:latin typeface="Javanese Text" panose="02000000000000000000" pitchFamily="2" charset="0"/>
            </a:rPr>
            <a:t>Morte Celular</a:t>
          </a:r>
        </a:p>
      </dsp:txBody>
      <dsp:txXfrm>
        <a:off x="10518066" y="1929691"/>
        <a:ext cx="1173699" cy="15592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6D1E3-89BD-4EDE-97F5-4A6B14F348FC}">
      <dsp:nvSpPr>
        <dsp:cNvPr id="0" name=""/>
        <dsp:cNvSpPr/>
      </dsp:nvSpPr>
      <dsp:spPr>
        <a:xfrm>
          <a:off x="3438542" y="8134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Javanese Text" panose="02000000000000000000" pitchFamily="2" charset="0"/>
            </a:rPr>
            <a:t>CONCEITO</a:t>
          </a:r>
        </a:p>
      </dsp:txBody>
      <dsp:txXfrm>
        <a:off x="3438542" y="81345"/>
        <a:ext cx="2340361" cy="1404216"/>
      </dsp:txXfrm>
    </dsp:sp>
    <dsp:sp modelId="{64AB4DE3-8947-404B-A50A-20D487CFB07A}">
      <dsp:nvSpPr>
        <dsp:cNvPr id="0" name=""/>
        <dsp:cNvSpPr/>
      </dsp:nvSpPr>
      <dsp:spPr>
        <a:xfrm>
          <a:off x="648270" y="58737"/>
          <a:ext cx="2592300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EPIDEMIOLOGIA</a:t>
          </a:r>
        </a:p>
      </dsp:txBody>
      <dsp:txXfrm>
        <a:off x="648270" y="58737"/>
        <a:ext cx="2592300" cy="1404216"/>
      </dsp:txXfrm>
    </dsp:sp>
    <dsp:sp modelId="{56D258B3-B0DB-44A0-AE4E-6922CC7C8B0A}">
      <dsp:nvSpPr>
        <dsp:cNvPr id="0" name=""/>
        <dsp:cNvSpPr/>
      </dsp:nvSpPr>
      <dsp:spPr>
        <a:xfrm>
          <a:off x="5976874" y="81345"/>
          <a:ext cx="2664173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FISIOPATOLOGIA</a:t>
          </a:r>
        </a:p>
      </dsp:txBody>
      <dsp:txXfrm>
        <a:off x="5976874" y="81345"/>
        <a:ext cx="2664173" cy="1404216"/>
      </dsp:txXfrm>
    </dsp:sp>
    <dsp:sp modelId="{5A8BA14C-116D-4B77-812E-55CC629ADB39}">
      <dsp:nvSpPr>
        <dsp:cNvPr id="0" name=""/>
        <dsp:cNvSpPr/>
      </dsp:nvSpPr>
      <dsp:spPr>
        <a:xfrm>
          <a:off x="2016421" y="1638785"/>
          <a:ext cx="2610181" cy="1404216"/>
        </a:xfrm>
        <a:prstGeom prst="rect">
          <a:avLst/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MANIFESTAÇÕES</a:t>
          </a:r>
        </a:p>
      </dsp:txBody>
      <dsp:txXfrm>
        <a:off x="2016421" y="1638785"/>
        <a:ext cx="2610181" cy="1404216"/>
      </dsp:txXfrm>
    </dsp:sp>
    <dsp:sp modelId="{A3B5C6E4-53FA-4888-9DE2-807CC8F897B2}">
      <dsp:nvSpPr>
        <dsp:cNvPr id="0" name=""/>
        <dsp:cNvSpPr/>
      </dsp:nvSpPr>
      <dsp:spPr>
        <a:xfrm>
          <a:off x="4860639" y="163878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Javanese Text" panose="02000000000000000000" pitchFamily="2" charset="0"/>
            </a:rPr>
            <a:t>TERAPÊUTICA</a:t>
          </a:r>
        </a:p>
      </dsp:txBody>
      <dsp:txXfrm>
        <a:off x="4860639" y="1638785"/>
        <a:ext cx="2340361" cy="14042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64F10-ED0D-4AC0-B047-E9A0D88A779E}">
      <dsp:nvSpPr>
        <dsp:cNvPr id="0" name=""/>
        <dsp:cNvSpPr/>
      </dsp:nvSpPr>
      <dsp:spPr>
        <a:xfrm>
          <a:off x="1577433" y="0"/>
          <a:ext cx="3933469" cy="393346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CD668-7A18-471D-9DC1-C5B6575CE41C}">
      <dsp:nvSpPr>
        <dsp:cNvPr id="0" name=""/>
        <dsp:cNvSpPr/>
      </dsp:nvSpPr>
      <dsp:spPr>
        <a:xfrm>
          <a:off x="1951113" y="373679"/>
          <a:ext cx="1534052" cy="1534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bg1"/>
              </a:solidFill>
              <a:latin typeface="Agency FB" panose="020B0503020202020204" pitchFamily="34" charset="0"/>
            </a:rPr>
            <a:t>DISFUNÇÃO NEUROLÓGICA</a:t>
          </a:r>
        </a:p>
      </dsp:txBody>
      <dsp:txXfrm>
        <a:off x="2025999" y="448565"/>
        <a:ext cx="1384280" cy="1384280"/>
      </dsp:txXfrm>
    </dsp:sp>
    <dsp:sp modelId="{DEF69781-6586-42CE-B0CC-A333E41F6488}">
      <dsp:nvSpPr>
        <dsp:cNvPr id="0" name=""/>
        <dsp:cNvSpPr/>
      </dsp:nvSpPr>
      <dsp:spPr>
        <a:xfrm>
          <a:off x="3603170" y="373679"/>
          <a:ext cx="1534052" cy="1534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bg1"/>
              </a:solidFill>
              <a:latin typeface="Agency FB" panose="020B0503020202020204" pitchFamily="34" charset="0"/>
            </a:rPr>
            <a:t>DISFUNÇÃO MIOCÁRDICA</a:t>
          </a:r>
        </a:p>
      </dsp:txBody>
      <dsp:txXfrm>
        <a:off x="3678056" y="448565"/>
        <a:ext cx="1384280" cy="1384280"/>
      </dsp:txXfrm>
    </dsp:sp>
    <dsp:sp modelId="{66D81919-EB61-4578-AA32-4687EDF7A06C}">
      <dsp:nvSpPr>
        <dsp:cNvPr id="0" name=""/>
        <dsp:cNvSpPr/>
      </dsp:nvSpPr>
      <dsp:spPr>
        <a:xfrm>
          <a:off x="1951113" y="2025736"/>
          <a:ext cx="1534052" cy="1534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bg1"/>
              </a:solidFill>
              <a:latin typeface="Agency FB" panose="020B0503020202020204" pitchFamily="34" charset="0"/>
            </a:rPr>
            <a:t>RESPOSTA SISTÊMICA À ISQUEMIA /REPERFUSÃO</a:t>
          </a:r>
        </a:p>
      </dsp:txBody>
      <dsp:txXfrm>
        <a:off x="2025999" y="2100622"/>
        <a:ext cx="1384280" cy="1384280"/>
      </dsp:txXfrm>
    </dsp:sp>
    <dsp:sp modelId="{87B9FA65-FE08-4CBC-AD56-D0396E0B417D}">
      <dsp:nvSpPr>
        <dsp:cNvPr id="0" name=""/>
        <dsp:cNvSpPr/>
      </dsp:nvSpPr>
      <dsp:spPr>
        <a:xfrm>
          <a:off x="3603170" y="2025736"/>
          <a:ext cx="1534052" cy="1534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bg1"/>
              </a:solidFill>
              <a:latin typeface="Agency FB" panose="020B0503020202020204" pitchFamily="34" charset="0"/>
            </a:rPr>
            <a:t>PERSISTÊNCIA DA CAUSA DA PCR</a:t>
          </a:r>
        </a:p>
      </dsp:txBody>
      <dsp:txXfrm>
        <a:off x="3678056" y="2100622"/>
        <a:ext cx="1384280" cy="13842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6D1E3-89BD-4EDE-97F5-4A6B14F348FC}">
      <dsp:nvSpPr>
        <dsp:cNvPr id="0" name=""/>
        <dsp:cNvSpPr/>
      </dsp:nvSpPr>
      <dsp:spPr>
        <a:xfrm>
          <a:off x="3438542" y="81345"/>
          <a:ext cx="234036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Javanese Text" panose="02000000000000000000" pitchFamily="2" charset="0"/>
            </a:rPr>
            <a:t>CONCEITO</a:t>
          </a:r>
        </a:p>
      </dsp:txBody>
      <dsp:txXfrm>
        <a:off x="3438542" y="81345"/>
        <a:ext cx="2340361" cy="1404216"/>
      </dsp:txXfrm>
    </dsp:sp>
    <dsp:sp modelId="{64AB4DE3-8947-404B-A50A-20D487CFB07A}">
      <dsp:nvSpPr>
        <dsp:cNvPr id="0" name=""/>
        <dsp:cNvSpPr/>
      </dsp:nvSpPr>
      <dsp:spPr>
        <a:xfrm>
          <a:off x="648270" y="58737"/>
          <a:ext cx="2592300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EPIDEMIOLOGIA</a:t>
          </a:r>
        </a:p>
      </dsp:txBody>
      <dsp:txXfrm>
        <a:off x="648270" y="58737"/>
        <a:ext cx="2592300" cy="1404216"/>
      </dsp:txXfrm>
    </dsp:sp>
    <dsp:sp modelId="{56D258B3-B0DB-44A0-AE4E-6922CC7C8B0A}">
      <dsp:nvSpPr>
        <dsp:cNvPr id="0" name=""/>
        <dsp:cNvSpPr/>
      </dsp:nvSpPr>
      <dsp:spPr>
        <a:xfrm>
          <a:off x="5976874" y="81345"/>
          <a:ext cx="2664173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FISIOPATOLOGIA</a:t>
          </a:r>
        </a:p>
      </dsp:txBody>
      <dsp:txXfrm>
        <a:off x="5976874" y="81345"/>
        <a:ext cx="2664173" cy="1404216"/>
      </dsp:txXfrm>
    </dsp:sp>
    <dsp:sp modelId="{5A8BA14C-116D-4B77-812E-55CC629ADB39}">
      <dsp:nvSpPr>
        <dsp:cNvPr id="0" name=""/>
        <dsp:cNvSpPr/>
      </dsp:nvSpPr>
      <dsp:spPr>
        <a:xfrm>
          <a:off x="2016421" y="1638785"/>
          <a:ext cx="2610181" cy="14042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Javanese Text" panose="02000000000000000000" pitchFamily="2" charset="0"/>
            </a:rPr>
            <a:t>MANIFESTAÇÕES</a:t>
          </a:r>
        </a:p>
      </dsp:txBody>
      <dsp:txXfrm>
        <a:off x="2016421" y="1638785"/>
        <a:ext cx="2610181" cy="1404216"/>
      </dsp:txXfrm>
    </dsp:sp>
    <dsp:sp modelId="{A3B5C6E4-53FA-4888-9DE2-807CC8F897B2}">
      <dsp:nvSpPr>
        <dsp:cNvPr id="0" name=""/>
        <dsp:cNvSpPr/>
      </dsp:nvSpPr>
      <dsp:spPr>
        <a:xfrm>
          <a:off x="4860639" y="1638785"/>
          <a:ext cx="2340361" cy="1404216"/>
        </a:xfrm>
        <a:prstGeom prst="rect">
          <a:avLst/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Javanese Text" panose="02000000000000000000" pitchFamily="2" charset="0"/>
            </a:rPr>
            <a:t>TERAPÊUTICA</a:t>
          </a:r>
        </a:p>
      </dsp:txBody>
      <dsp:txXfrm>
        <a:off x="4860639" y="1638785"/>
        <a:ext cx="2340361" cy="1404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676C7-753C-4E5B-948F-231740908DAC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5513F-5A4F-47D9-939D-5AB86AAB7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62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5513F-5A4F-47D9-939D-5AB86AAB7DA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68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27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1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43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9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26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12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93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21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09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155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20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22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13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3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09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79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02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colorTemperature colorTemp="10954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E700DB3-DBF0-4086-B675-117E7A9610B8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9833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8.xml"/><Relationship Id="rId7" Type="http://schemas.openxmlformats.org/officeDocument/2006/relationships/image" Target="../media/image5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circ.ahajournals.org/content/118/23/2452.full#T2" TargetMode="External"/><Relationship Id="rId2" Type="http://schemas.openxmlformats.org/officeDocument/2006/relationships/hyperlink" Target="https://accessmedicine.mhmedical.com/book.aspx?bookid=1658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89C5BC-41CB-427C-A078-BE256EFAD3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07276A-5997-44B5-81F9-D10E1FD4E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7D1D602-DB9D-4904-A163-3679A0B1E0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59" y="5078"/>
            <a:ext cx="12203759" cy="813584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585890F-22AE-4F7A-80A4-B137215672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4849499"/>
            <a:ext cx="1756010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33BBA32C-3B77-4066-9C3F-5F9F721A7D71}"/>
              </a:ext>
            </a:extLst>
          </p:cNvPr>
          <p:cNvSpPr txBox="1"/>
          <p:nvPr/>
        </p:nvSpPr>
        <p:spPr>
          <a:xfrm>
            <a:off x="5447928" y="335536"/>
            <a:ext cx="6462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uilding" panose="02000608030000020004" pitchFamily="2" charset="0"/>
              </a:rPr>
              <a:t>SÍNDROME PÓS-PARADA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8D09ED5-F79C-4456-85F3-9BEECF47CFE6}"/>
              </a:ext>
            </a:extLst>
          </p:cNvPr>
          <p:cNvSpPr txBox="1"/>
          <p:nvPr/>
        </p:nvSpPr>
        <p:spPr>
          <a:xfrm>
            <a:off x="5429672" y="1536712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uilding" panose="02000608030000020004" pitchFamily="2" charset="0"/>
              </a:rPr>
              <a:t>EMANUEL CARNEIRO DE VASCONCELOS</a:t>
            </a:r>
          </a:p>
          <a:p>
            <a:pPr algn="r"/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uilding" panose="02000608030000020004" pitchFamily="2" charset="0"/>
              </a:rPr>
              <a:t>FACULDADE DE MEDICINA – UFC</a:t>
            </a:r>
          </a:p>
          <a:p>
            <a:pPr algn="r"/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uilding" panose="02000608030000020004" pitchFamily="2" charset="0"/>
              </a:rPr>
              <a:t>CICLO DE CAPACITAÇÕES 2018.1</a:t>
            </a:r>
          </a:p>
          <a:p>
            <a:pPr algn="r"/>
            <a:endParaRPr lang="pt-BR" sz="3600" dirty="0">
              <a:latin typeface="Building" panose="02000608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43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FISIOPATOLOGIA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Javanese Text" panose="02000000000000000000" pitchFamily="2" charset="0"/>
              </a:rPr>
              <a:t>Condição Tecidual:</a:t>
            </a:r>
          </a:p>
          <a:p>
            <a:pPr marL="0" indent="0">
              <a:buNone/>
            </a:pPr>
            <a:r>
              <a:rPr lang="pt-BR" sz="2400" dirty="0">
                <a:latin typeface="Javanese Text" panose="02000000000000000000" pitchFamily="2" charset="0"/>
              </a:rPr>
              <a:t>   </a:t>
            </a:r>
            <a:r>
              <a:rPr lang="pt-BR" sz="1800" dirty="0">
                <a:latin typeface="Javanese Text" panose="02000000000000000000" pitchFamily="2" charset="0"/>
              </a:rPr>
              <a:t>- Durante a RCP: Isquemia</a:t>
            </a:r>
          </a:p>
          <a:p>
            <a:pPr marL="0" indent="0">
              <a:buNone/>
            </a:pPr>
            <a:endParaRPr lang="pt-BR" sz="1800" dirty="0"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1800" dirty="0">
                <a:latin typeface="Javanese Text" panose="02000000000000000000" pitchFamily="2" charset="0"/>
              </a:rPr>
              <a:t>    - Após o Retorno à Circulação Espontânea (RCE): </a:t>
            </a:r>
            <a:r>
              <a:rPr lang="pt-BR" sz="1800" dirty="0" err="1">
                <a:latin typeface="Javanese Text" panose="02000000000000000000" pitchFamily="2" charset="0"/>
              </a:rPr>
              <a:t>Reperfusão</a:t>
            </a:r>
            <a:endParaRPr lang="pt-BR" sz="2400" dirty="0">
              <a:latin typeface="Javanese Tex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3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FISIOPATOLOGIA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Javanese Text" panose="02000000000000000000" pitchFamily="2" charset="0"/>
              </a:rPr>
              <a:t>Condição Tecidual:</a:t>
            </a:r>
          </a:p>
          <a:p>
            <a:pPr marL="0" indent="0">
              <a:buNone/>
            </a:pPr>
            <a:r>
              <a:rPr lang="pt-BR" sz="2400" dirty="0">
                <a:latin typeface="Javanese Text" panose="02000000000000000000" pitchFamily="2" charset="0"/>
              </a:rPr>
              <a:t>   </a:t>
            </a:r>
            <a:r>
              <a:rPr lang="pt-BR" sz="1800" dirty="0">
                <a:latin typeface="Javanese Text" panose="02000000000000000000" pitchFamily="2" charset="0"/>
              </a:rPr>
              <a:t>- Durante a RCP: </a:t>
            </a:r>
            <a:r>
              <a:rPr lang="pt-BR" sz="1800" dirty="0">
                <a:solidFill>
                  <a:srgbClr val="FF0000"/>
                </a:solidFill>
                <a:latin typeface="Javanese Text" panose="02000000000000000000" pitchFamily="2" charset="0"/>
              </a:rPr>
              <a:t>Isquemia</a:t>
            </a:r>
          </a:p>
          <a:p>
            <a:pPr marL="0" indent="0">
              <a:buNone/>
            </a:pPr>
            <a:r>
              <a:rPr lang="pt-BR" sz="1800" dirty="0">
                <a:latin typeface="Javanese Text" panose="02000000000000000000" pitchFamily="2" charset="0"/>
              </a:rPr>
              <a:t>     </a:t>
            </a:r>
          </a:p>
          <a:p>
            <a:pPr marL="0" indent="0">
              <a:buNone/>
            </a:pPr>
            <a:r>
              <a:rPr lang="pt-BR" sz="1800" dirty="0">
                <a:latin typeface="Javanese Text" panose="02000000000000000000" pitchFamily="2" charset="0"/>
              </a:rPr>
              <a:t>    - Após o Retorno à Circulação Espontânea (RCE): </a:t>
            </a:r>
            <a:r>
              <a:rPr lang="pt-BR" sz="1800" dirty="0" err="1">
                <a:solidFill>
                  <a:srgbClr val="FF0000"/>
                </a:solidFill>
                <a:latin typeface="Javanese Text" panose="02000000000000000000" pitchFamily="2" charset="0"/>
              </a:rPr>
              <a:t>Reperfusão</a:t>
            </a:r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AB027476-0D81-4DB7-8AAE-B1B805B9B72C}"/>
              </a:ext>
            </a:extLst>
          </p:cNvPr>
          <p:cNvSpPr/>
          <p:nvPr/>
        </p:nvSpPr>
        <p:spPr>
          <a:xfrm>
            <a:off x="4223792" y="2254351"/>
            <a:ext cx="1512168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B1058F9-2115-41D7-BA19-687C003D2309}"/>
              </a:ext>
            </a:extLst>
          </p:cNvPr>
          <p:cNvSpPr txBox="1"/>
          <p:nvPr/>
        </p:nvSpPr>
        <p:spPr>
          <a:xfrm>
            <a:off x="5735960" y="2389075"/>
            <a:ext cx="2340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  <a:latin typeface="Javanese Text" panose="02000000000000000000" pitchFamily="2" charset="0"/>
              </a:rPr>
              <a:t>LESÃO ISQUÊMICA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74C6222-38DA-44DB-AE7F-AE5D665EB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168" y="3032483"/>
            <a:ext cx="1530229" cy="53649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B24F5FC-F476-4486-B5C7-C1E0EE439C81}"/>
              </a:ext>
            </a:extLst>
          </p:cNvPr>
          <p:cNvSpPr txBox="1"/>
          <p:nvPr/>
        </p:nvSpPr>
        <p:spPr>
          <a:xfrm>
            <a:off x="9138397" y="2946787"/>
            <a:ext cx="3007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  <a:latin typeface="Javanese Text" panose="02000000000000000000" pitchFamily="2" charset="0"/>
              </a:rPr>
              <a:t>LESÃO DE ISQUEMIA-REPERFUSÃO</a:t>
            </a:r>
          </a:p>
        </p:txBody>
      </p:sp>
    </p:spTree>
    <p:extLst>
      <p:ext uri="{BB962C8B-B14F-4D97-AF65-F5344CB8AC3E}">
        <p14:creationId xmlns:p14="http://schemas.microsoft.com/office/powerpoint/2010/main" val="25781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FISIOPATOLOGIA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Lesão Isquêmica:</a:t>
            </a:r>
          </a:p>
          <a:p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</p:txBody>
      </p:sp>
      <p:graphicFrame>
        <p:nvGraphicFramePr>
          <p:cNvPr id="19" name="Diagrama 18">
            <a:extLst>
              <a:ext uri="{FF2B5EF4-FFF2-40B4-BE49-F238E27FC236}">
                <a16:creationId xmlns:a16="http://schemas.microsoft.com/office/drawing/2014/main" id="{2BF937D5-0D28-43AD-8E14-C2FFB04964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5881727"/>
              </p:ext>
            </p:extLst>
          </p:nvPr>
        </p:nvGraphicFramePr>
        <p:xfrm>
          <a:off x="191344" y="1011111"/>
          <a:ext cx="1173730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859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FISIOPATOLOGIA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Lesão de Isquemia-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Reperfusão</a:t>
            </a: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: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- Ocorre em certas circunstâncias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</a:t>
            </a:r>
          </a:p>
          <a:p>
            <a:pPr marL="0" indent="0">
              <a:buNone/>
            </a:pPr>
            <a:endParaRPr lang="pt-BR" sz="20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Exacerbação paradoxal da lesão por isquemia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Dá-se por novos processos lesivos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08481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FISIOPATOLOGIA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Lesão de Isquemia-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Reperfusão</a:t>
            </a: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: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- Estresse Oxidativo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- Dano Inflamatório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- Ativação do Sistema Complemento</a:t>
            </a:r>
          </a:p>
          <a:p>
            <a:pPr marL="0" indent="0">
              <a:buNone/>
            </a:pPr>
            <a:endParaRPr lang="pt-BR" sz="20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3143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FISIOPATOLOGIA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60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 algn="ctr">
              <a:buNone/>
            </a:pPr>
            <a:endParaRPr lang="pt-BR" sz="60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 algn="ctr">
              <a:buNone/>
            </a:pPr>
            <a:r>
              <a:rPr lang="pt-BR" sz="6000" dirty="0">
                <a:solidFill>
                  <a:schemeClr val="tx1"/>
                </a:solidFill>
                <a:latin typeface="Javanese Text" panose="02000000000000000000" pitchFamily="2" charset="0"/>
              </a:rPr>
              <a:t>PROCESSO SISTÊMICO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9459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ÍNDICE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7C28BBF-2234-4853-982C-0B75751CF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345911"/>
              </p:ext>
            </p:extLst>
          </p:nvPr>
        </p:nvGraphicFramePr>
        <p:xfrm>
          <a:off x="1487289" y="2401689"/>
          <a:ext cx="9217422" cy="304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91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MANIFESTAÇÕES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>
                <a:solidFill>
                  <a:schemeClr val="tx1"/>
                </a:solidFill>
                <a:latin typeface="Javanese Text" panose="02000000000000000000" pitchFamily="2" charset="0"/>
              </a:rPr>
              <a:t>A Síndrome Pós-Parada tem 4 componentes principais: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56687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MANIFESTAÇÕES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>
                <a:solidFill>
                  <a:schemeClr val="tx1"/>
                </a:solidFill>
                <a:latin typeface="Javanese Text" panose="02000000000000000000" pitchFamily="2" charset="0"/>
              </a:rPr>
              <a:t>A Síndrome Pós-Parada tem </a:t>
            </a:r>
            <a:r>
              <a:rPr lang="pt-BR" sz="3200" dirty="0">
                <a:solidFill>
                  <a:srgbClr val="FF0000"/>
                </a:solidFill>
                <a:latin typeface="Javanese Text" panose="02000000000000000000" pitchFamily="2" charset="0"/>
              </a:rPr>
              <a:t>4</a:t>
            </a:r>
            <a:r>
              <a:rPr lang="pt-BR" sz="3200" dirty="0">
                <a:solidFill>
                  <a:schemeClr val="tx1"/>
                </a:solidFill>
                <a:latin typeface="Javanese Text" panose="02000000000000000000" pitchFamily="2" charset="0"/>
              </a:rPr>
              <a:t> componentes principais: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CD8D2FCF-D7E4-4867-B125-A0D57C4100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910987"/>
              </p:ext>
            </p:extLst>
          </p:nvPr>
        </p:nvGraphicFramePr>
        <p:xfrm>
          <a:off x="2351584" y="2460428"/>
          <a:ext cx="7088336" cy="3933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m 6">
            <a:extLst>
              <a:ext uri="{FF2B5EF4-FFF2-40B4-BE49-F238E27FC236}">
                <a16:creationId xmlns:a16="http://schemas.microsoft.com/office/drawing/2014/main" id="{A50323EA-0F56-4FC2-8565-C11D7B125CD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2" r="14339"/>
          <a:stretch/>
        </p:blipFill>
        <p:spPr>
          <a:xfrm>
            <a:off x="2752080" y="2460428"/>
            <a:ext cx="1368152" cy="119443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FBD699C-EC16-49AF-B3DE-02D1B112BC9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7" r="8323"/>
          <a:stretch/>
        </p:blipFill>
        <p:spPr>
          <a:xfrm>
            <a:off x="7680176" y="2460428"/>
            <a:ext cx="1467262" cy="132585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D621958-01C3-4BD8-A523-397E387D849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5044001"/>
            <a:ext cx="1799861" cy="134989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4AE474AE-51D5-4A06-A80B-9AD00FB8BA9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507" y="5044001"/>
            <a:ext cx="1611545" cy="123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35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DISFUNÇÃO NEUROLÓGICA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Afeta mortalidade e morbidade</a:t>
            </a:r>
          </a:p>
          <a:p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Encéfalo como estrutura vulnerável</a:t>
            </a:r>
          </a:p>
          <a:p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Reperfusão</a:t>
            </a: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Microscópica X 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Reperfusão</a:t>
            </a: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Macroscópica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8350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055FB9-C2C3-4106-9C06-A9D035D80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1161240" cy="4351338"/>
          </a:xfrm>
        </p:spPr>
        <p:txBody>
          <a:bodyPr>
            <a:normAutofit fontScale="92500" lnSpcReduction="10000"/>
          </a:bodyPr>
          <a:lstStyle/>
          <a:p>
            <a:r>
              <a:rPr lang="pt-BR" sz="2600" dirty="0">
                <a:solidFill>
                  <a:schemeClr val="tx1"/>
                </a:solidFill>
                <a:latin typeface="Javanese Text" panose="02000000000000000000" pitchFamily="2" charset="0"/>
              </a:rPr>
              <a:t>Conceituar a Síndrome Pós-Parada, abordando suas derivações e especificidades.</a:t>
            </a:r>
          </a:p>
          <a:p>
            <a:endParaRPr lang="pt-BR" sz="26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sz="2600" dirty="0">
                <a:solidFill>
                  <a:schemeClr val="tx1"/>
                </a:solidFill>
                <a:latin typeface="Javanese Text" panose="02000000000000000000" pitchFamily="2" charset="0"/>
              </a:rPr>
              <a:t>Dimensionar o impacto desse problema no mundo e a sua relação com a qualidade dos esforços médicos</a:t>
            </a:r>
          </a:p>
          <a:p>
            <a:endParaRPr lang="pt-BR" sz="26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sz="2600" dirty="0">
                <a:solidFill>
                  <a:schemeClr val="tx1"/>
                </a:solidFill>
                <a:latin typeface="Javanese Text" panose="02000000000000000000" pitchFamily="2" charset="0"/>
              </a:rPr>
              <a:t>Entender os mecanismos fisiopatológicos da síndrome.</a:t>
            </a:r>
          </a:p>
          <a:p>
            <a:endParaRPr lang="pt-BR" sz="26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sz="2600" dirty="0">
                <a:solidFill>
                  <a:schemeClr val="tx1"/>
                </a:solidFill>
                <a:latin typeface="Javanese Text" panose="02000000000000000000" pitchFamily="2" charset="0"/>
              </a:rPr>
              <a:t>Elencar as principais manifestações do problema.</a:t>
            </a:r>
          </a:p>
          <a:p>
            <a:endParaRPr lang="pt-BR" sz="26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sz="2600" dirty="0">
                <a:solidFill>
                  <a:schemeClr val="tx1"/>
                </a:solidFill>
                <a:latin typeface="Javanese Text" panose="02000000000000000000" pitchFamily="2" charset="0"/>
              </a:rPr>
              <a:t>Esclarecer as principais propostas terapêuticas para o paciente acometido.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14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DISFUNÇÃO NEUROLÓGICA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Agravantes: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Hipotensão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Hipóxia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Edema Encefálico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Prejuízo da autorregulação cerebrovascular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endParaRPr lang="pt-BR" sz="2000" dirty="0">
              <a:solidFill>
                <a:schemeClr val="tx1"/>
              </a:solidFill>
              <a:latin typeface="Javanese Text" panose="02000000000000000000" pitchFamily="2" charset="0"/>
            </a:endParaRPr>
          </a:p>
        </p:txBody>
      </p:sp>
      <p:sp>
        <p:nvSpPr>
          <p:cNvPr id="4" name="Chave Direita 3">
            <a:extLst>
              <a:ext uri="{FF2B5EF4-FFF2-40B4-BE49-F238E27FC236}">
                <a16:creationId xmlns:a16="http://schemas.microsoft.com/office/drawing/2014/main" id="{5E0F3089-FE2B-4C27-8BD3-894AE4B85CBC}"/>
              </a:ext>
            </a:extLst>
          </p:cNvPr>
          <p:cNvSpPr/>
          <p:nvPr/>
        </p:nvSpPr>
        <p:spPr>
          <a:xfrm>
            <a:off x="6040307" y="3173202"/>
            <a:ext cx="504056" cy="1656184"/>
          </a:xfrm>
          <a:prstGeom prst="rightBrac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11A6971-D8A5-4696-860F-B447844F146C}"/>
              </a:ext>
            </a:extLst>
          </p:cNvPr>
          <p:cNvSpPr txBox="1"/>
          <p:nvPr/>
        </p:nvSpPr>
        <p:spPr>
          <a:xfrm>
            <a:off x="6752533" y="3770461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  <a:latin typeface="Javanese Text" panose="02000000000000000000" pitchFamily="2" charset="0"/>
              </a:rPr>
              <a:t>Comprometem oferta de O2</a:t>
            </a:r>
          </a:p>
        </p:txBody>
      </p:sp>
    </p:spTree>
    <p:extLst>
      <p:ext uri="{BB962C8B-B14F-4D97-AF65-F5344CB8AC3E}">
        <p14:creationId xmlns:p14="http://schemas.microsoft.com/office/powerpoint/2010/main" val="84140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DISFUNÇÃO NEUROLÓGICA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 lnSpcReduction="10000"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Agravantes: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Hipertermia/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Pirexia</a:t>
            </a: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&gt; 37° C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Hiperglicemia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Convulsões (causa e consequência)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</a:p>
          <a:p>
            <a:pPr marL="0" indent="0">
              <a:buNone/>
            </a:pPr>
            <a:endParaRPr lang="pt-BR" sz="2000" dirty="0">
              <a:solidFill>
                <a:schemeClr val="tx1"/>
              </a:solidFill>
              <a:latin typeface="Javanese Tex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46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DISFUNÇÃO NEUROLÓGICA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Manifestações Clínicas: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Coma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Convulsões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Mioclonia</a:t>
            </a:r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Disfunção 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Neurocognitiva</a:t>
            </a:r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Morte Cerebral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</a:p>
          <a:p>
            <a:pPr marL="0" indent="0">
              <a:buNone/>
            </a:pPr>
            <a:endParaRPr lang="pt-BR" sz="2000" dirty="0">
              <a:solidFill>
                <a:schemeClr val="tx1"/>
              </a:solidFill>
              <a:latin typeface="Javanese Tex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DISFUNÇÃO MIOCÁRDICA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Respondem a terapia</a:t>
            </a:r>
          </a:p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Costumam ser reversível</a:t>
            </a:r>
          </a:p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Possíveis alterações: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Disritmias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Diminuição da Fração de Ejeção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 Aumento/Oscilação da Pressão Arterial (PA) e da Frequência Cardíaca (FC)</a:t>
            </a: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11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RESPOSTA SISTÊMICA À ISQUEMIA/REPERFUSÃO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 lnSpcReduction="10000"/>
          </a:bodyPr>
          <a:lstStyle/>
          <a:p>
            <a:r>
              <a:rPr lang="pt-BR" sz="3600" dirty="0">
                <a:solidFill>
                  <a:schemeClr val="tx1"/>
                </a:solidFill>
                <a:latin typeface="Javanese Text" panose="02000000000000000000" pitchFamily="2" charset="0"/>
              </a:rPr>
              <a:t>Pode haver:</a:t>
            </a:r>
          </a:p>
          <a:p>
            <a:pPr marL="0" indent="0">
              <a:buNone/>
            </a:pPr>
            <a:r>
              <a:rPr lang="pt-BR" sz="3200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- Ativação endotelial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- Ativação do Sistema Imune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- Inflamação Sistêmica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- Ativação da cascata de coagulação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- Descompensação Adrenal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- Prejuízo na </a:t>
            </a:r>
            <a:r>
              <a:rPr lang="pt-BR" sz="2400" dirty="0" err="1">
                <a:solidFill>
                  <a:schemeClr val="tx1"/>
                </a:solidFill>
                <a:latin typeface="Javanese Text" panose="02000000000000000000" pitchFamily="2" charset="0"/>
              </a:rPr>
              <a:t>Vasorregulação</a:t>
            </a:r>
            <a:endParaRPr lang="pt-BR" sz="24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604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PERSISTÊNCIA DA CAUSA DA PCR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r>
              <a:rPr lang="pt-BR" sz="3600" dirty="0">
                <a:solidFill>
                  <a:schemeClr val="tx1"/>
                </a:solidFill>
                <a:latin typeface="Javanese Text" panose="02000000000000000000" pitchFamily="2" charset="0"/>
              </a:rPr>
              <a:t>Etiologias Comuns: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 - Doença Coronariana Aguda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 - </a:t>
            </a:r>
            <a:r>
              <a:rPr lang="pt-BR" sz="2400" dirty="0" err="1">
                <a:solidFill>
                  <a:schemeClr val="tx1"/>
                </a:solidFill>
                <a:latin typeface="Javanese Text" panose="02000000000000000000" pitchFamily="2" charset="0"/>
              </a:rPr>
              <a:t>Embolismo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Pulmonar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 - Doenças Pulmonares Primárias (DPOC, asma)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 - Causa Hemorrágica</a:t>
            </a:r>
          </a:p>
        </p:txBody>
      </p:sp>
    </p:spTree>
    <p:extLst>
      <p:ext uri="{BB962C8B-B14F-4D97-AF65-F5344CB8AC3E}">
        <p14:creationId xmlns:p14="http://schemas.microsoft.com/office/powerpoint/2010/main" val="363572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ÍNDICE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7C28BBF-2234-4853-982C-0B75751CF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595146"/>
              </p:ext>
            </p:extLst>
          </p:nvPr>
        </p:nvGraphicFramePr>
        <p:xfrm>
          <a:off x="1487289" y="2401689"/>
          <a:ext cx="9217422" cy="304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12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Princípios Gerais: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Sensível ao Tempo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Deve ser desempenhada por um Time Multidisciplinar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Deve contemplar um amplo espectro de pacientes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Ocorre dentro e fora do ambiente hospitalar</a:t>
            </a:r>
          </a:p>
        </p:txBody>
      </p:sp>
    </p:spTree>
    <p:extLst>
      <p:ext uri="{BB962C8B-B14F-4D97-AF65-F5344CB8AC3E}">
        <p14:creationId xmlns:p14="http://schemas.microsoft.com/office/powerpoint/2010/main" val="313418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Monitoramento: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Indispensável para elaborar Plano de Condutas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Todo paciente Pós-PCR deve ter Monitoramento de Cuidados Intensivos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61793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496E9184-CF25-4784-97E8-AECA10877F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6109046"/>
              </p:ext>
            </p:extLst>
          </p:nvPr>
        </p:nvGraphicFramePr>
        <p:xfrm>
          <a:off x="2479824" y="1619201"/>
          <a:ext cx="7232352" cy="4519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7E655F22-0A7B-4364-AB67-B530EA1428AE}"/>
              </a:ext>
            </a:extLst>
          </p:cNvPr>
          <p:cNvCxnSpPr>
            <a:cxnSpLocks/>
          </p:cNvCxnSpPr>
          <p:nvPr/>
        </p:nvCxnSpPr>
        <p:spPr>
          <a:xfrm>
            <a:off x="1847528" y="2204864"/>
            <a:ext cx="936104" cy="6480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7858A4-DC2C-478F-B42B-5C79AE7C9E19}"/>
              </a:ext>
            </a:extLst>
          </p:cNvPr>
          <p:cNvSpPr txBox="1"/>
          <p:nvPr/>
        </p:nvSpPr>
        <p:spPr>
          <a:xfrm>
            <a:off x="1155260" y="202019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gency FB" panose="020B0503020202020204" pitchFamily="34" charset="0"/>
              </a:rPr>
              <a:t>BÁSICO</a:t>
            </a:r>
          </a:p>
        </p:txBody>
      </p:sp>
    </p:spTree>
    <p:extLst>
      <p:ext uri="{BB962C8B-B14F-4D97-AF65-F5344CB8AC3E}">
        <p14:creationId xmlns:p14="http://schemas.microsoft.com/office/powerpoint/2010/main" val="140485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ÍNDICE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7C28BBF-2234-4853-982C-0B75751CF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480497"/>
              </p:ext>
            </p:extLst>
          </p:nvPr>
        </p:nvGraphicFramePr>
        <p:xfrm>
          <a:off x="1487289" y="2401689"/>
          <a:ext cx="9217422" cy="304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40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5"/>
            <a:ext cx="10729800" cy="435133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Monitoramento: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Valores de referências incertos</a:t>
            </a:r>
          </a:p>
          <a:p>
            <a:pPr marL="0" indent="0">
              <a:buNone/>
            </a:pPr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B31E5DE-3CC1-427F-B14D-6A99C0900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009086"/>
              </p:ext>
            </p:extLst>
          </p:nvPr>
        </p:nvGraphicFramePr>
        <p:xfrm>
          <a:off x="1996300" y="342900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8226069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72606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MEDIDA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VALOR APROXIMADO DO 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206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65 mm Hg &lt; Ideal &gt; 100 mm Hg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14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Pressão Venosa 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 mm Hg &lt; Ideal &gt; 12 mm Hg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504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Scvo2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Ideal &gt; 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650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“Urine Output”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Ideal &gt; 1 mm/kg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56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71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0729800" cy="4738737"/>
          </a:xfrm>
        </p:spPr>
        <p:txBody>
          <a:bodyPr>
            <a:normAutofit fontScale="77500" lnSpcReduction="20000"/>
          </a:bodyPr>
          <a:lstStyle/>
          <a:p>
            <a:r>
              <a:rPr lang="pt-BR" sz="4700" dirty="0">
                <a:solidFill>
                  <a:schemeClr val="tx1"/>
                </a:solidFill>
                <a:latin typeface="Javanese Text" panose="02000000000000000000" pitchFamily="2" charset="0"/>
              </a:rPr>
              <a:t>Estabilização Hemodinâmica Precoce:</a:t>
            </a:r>
          </a:p>
          <a:p>
            <a:endParaRPr lang="pt-BR" sz="47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  <a:latin typeface="Javanese Text" panose="02000000000000000000" pitchFamily="2" charset="0"/>
              </a:rPr>
              <a:t>   - Objetiva manter/restaurar balanço aporte/demanda de oxigênio</a:t>
            </a:r>
          </a:p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  <a:latin typeface="Javanese Text" panose="02000000000000000000" pitchFamily="2" charset="0"/>
              </a:rPr>
              <a:t>    - Procura: Otimização da </a:t>
            </a:r>
            <a:r>
              <a:rPr lang="pt-BR" sz="3000" dirty="0" err="1">
                <a:solidFill>
                  <a:schemeClr val="tx1"/>
                </a:solidFill>
                <a:latin typeface="Javanese Text" panose="02000000000000000000" pitchFamily="2" charset="0"/>
              </a:rPr>
              <a:t>Pré-Carga</a:t>
            </a:r>
            <a:endParaRPr lang="pt-BR" sz="30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  <a:latin typeface="Javanese Text" panose="02000000000000000000" pitchFamily="2" charset="0"/>
              </a:rPr>
              <a:t>                     Otimização da Saturação Sanguínea Arterial</a:t>
            </a:r>
          </a:p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  <a:latin typeface="Javanese Text" panose="02000000000000000000" pitchFamily="2" charset="0"/>
              </a:rPr>
              <a:t>                     Otimização da Pós-Carga</a:t>
            </a:r>
          </a:p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  <a:latin typeface="Javanese Text" panose="02000000000000000000" pitchFamily="2" charset="0"/>
              </a:rPr>
              <a:t>                     Otimização da Contratilidade</a:t>
            </a:r>
          </a:p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  <a:latin typeface="Javanese Text" panose="02000000000000000000" pitchFamily="2" charset="0"/>
              </a:rPr>
              <a:t>                     Otimização da Utilização Sistêmica de Oxigênio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     </a:t>
            </a:r>
          </a:p>
          <a:p>
            <a:pPr marL="0" indent="0">
              <a:buNone/>
            </a:pPr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40726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0729800" cy="4738737"/>
          </a:xfrm>
        </p:spPr>
        <p:txBody>
          <a:bodyPr>
            <a:normAutofit/>
          </a:bodyPr>
          <a:lstStyle/>
          <a:p>
            <a:r>
              <a:rPr lang="pt-BR" sz="4700" dirty="0">
                <a:solidFill>
                  <a:schemeClr val="tx1"/>
                </a:solidFill>
                <a:latin typeface="Javanese Text" panose="02000000000000000000" pitchFamily="2" charset="0"/>
              </a:rPr>
              <a:t>Oxigenação:</a:t>
            </a:r>
          </a:p>
          <a:p>
            <a:pPr marL="0" indent="0">
              <a:buNone/>
            </a:pPr>
            <a:r>
              <a:rPr lang="pt-BR" sz="4700" dirty="0">
                <a:solidFill>
                  <a:schemeClr val="tx1"/>
                </a:solidFill>
                <a:latin typeface="Javanese Text" panose="02000000000000000000" pitchFamily="2" charset="0"/>
              </a:rPr>
              <a:t>  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- Não se recomenda mais FiO2 de 100%: pode gerar dano neural por </a:t>
            </a:r>
            <a:r>
              <a:rPr lang="pt-BR" sz="2400" dirty="0" err="1">
                <a:solidFill>
                  <a:schemeClr val="tx1"/>
                </a:solidFill>
                <a:latin typeface="Javanese Text" panose="02000000000000000000" pitchFamily="2" charset="0"/>
              </a:rPr>
              <a:t>hiperóxia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Atualmente, recomenda-se manter FiO2 entre 94% e 96%</a:t>
            </a:r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851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0729800" cy="4738737"/>
          </a:xfrm>
        </p:spPr>
        <p:txBody>
          <a:bodyPr>
            <a:normAutofit lnSpcReduction="10000"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Ventilação: 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Estudos recomendam ventilação 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normocabita</a:t>
            </a:r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Sem PaCO2 ideal específica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Recomendado: 6 ml/kg por ventilação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  - Cuidado para não promover 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hipoventilação</a:t>
            </a:r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 ou hiperventilação</a:t>
            </a:r>
          </a:p>
          <a:p>
            <a:endParaRPr lang="pt-BR" sz="47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47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5576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0873208" cy="4738737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Suporte Cardiovascular: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Disritmias: 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se decorrentes de zonas </a:t>
            </a:r>
            <a:r>
              <a:rPr lang="pt-BR" sz="2000" dirty="0" err="1">
                <a:solidFill>
                  <a:schemeClr val="tx1"/>
                </a:solidFill>
                <a:latin typeface="Javanese Text" panose="02000000000000000000" pitchFamily="2" charset="0"/>
              </a:rPr>
              <a:t>isquemiadas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, pode-se tentar tratamento de </a:t>
            </a:r>
            <a:r>
              <a:rPr lang="pt-BR" sz="2000" dirty="0" err="1">
                <a:solidFill>
                  <a:schemeClr val="tx1"/>
                </a:solidFill>
                <a:latin typeface="Javanese Text" panose="02000000000000000000" pitchFamily="2" charset="0"/>
              </a:rPr>
              <a:t>reperfusão</a:t>
            </a:r>
            <a:endParaRPr lang="pt-BR" sz="20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                         necessário manter a concentração eletrolítica adequada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                         pode-se analisar a colocação de um marca-passo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Hipotensão: 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pode-se otimizar pressão de enchimento do coração direito pela administração   de fluidos intravenosos, como cristaloides. Recomenda-se 4,5-6,5 L de cristaloide nas primeiras 24H.</a:t>
            </a:r>
            <a:endParaRPr lang="pt-BR" sz="24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47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07311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0873208" cy="4738737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Suporte Cardiovascular: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Disfunção Miocárdica: 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pode ser tratada com inotrópicos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                                                 se o tratamento com drogas não der certo, pode-se tentar                   assistência circulatória mecânica – </a:t>
            </a:r>
            <a:r>
              <a:rPr lang="pt-BR" sz="2000" dirty="0" err="1">
                <a:solidFill>
                  <a:schemeClr val="tx1"/>
                </a:solidFill>
                <a:latin typeface="Javanese Text" panose="02000000000000000000" pitchFamily="2" charset="0"/>
              </a:rPr>
              <a:t>Ex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: balão aórtico</a:t>
            </a:r>
          </a:p>
          <a:p>
            <a:pPr marL="0" indent="0">
              <a:buNone/>
            </a:pPr>
            <a:endParaRPr lang="pt-BR" sz="20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    -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Javanese Text" panose="02000000000000000000" pitchFamily="2" charset="0"/>
              </a:rPr>
              <a:t>Vasorregulação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: </a:t>
            </a:r>
            <a:r>
              <a:rPr lang="pt-BR" sz="2000" dirty="0">
                <a:solidFill>
                  <a:schemeClr val="tx1"/>
                </a:solidFill>
                <a:latin typeface="Javanese Text" panose="02000000000000000000" pitchFamily="2" charset="0"/>
              </a:rPr>
              <a:t>pode ser corrigida com Vasopressores</a:t>
            </a:r>
          </a:p>
          <a:p>
            <a:endParaRPr lang="pt-BR" sz="47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370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1089232" cy="4738737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Hipotermia Terapêutica: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Tem mostrado resultados muito positivos nos experimentos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- 3 Fases: Indução, Manutenção e Reaquecimento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Indução: </a:t>
            </a:r>
            <a:r>
              <a:rPr lang="pt-BR" sz="2200" dirty="0">
                <a:solidFill>
                  <a:schemeClr val="tx1"/>
                </a:solidFill>
                <a:latin typeface="Javanese Text" panose="02000000000000000000" pitchFamily="2" charset="0"/>
              </a:rPr>
              <a:t>Fluidos Intravenosos Gelados (Ringer Lactato) ou Pacotes de Gelo no Leito</a:t>
            </a:r>
          </a:p>
          <a:p>
            <a:pPr marL="0" indent="0">
              <a:buNone/>
            </a:pPr>
            <a:r>
              <a:rPr lang="pt-BR" sz="2200" dirty="0">
                <a:solidFill>
                  <a:schemeClr val="tx1"/>
                </a:solidFill>
                <a:latin typeface="Javanese Text" panose="02000000000000000000" pitchFamily="2" charset="0"/>
              </a:rPr>
              <a:t>   - Manutenção: evitar flutuações na temperatura</a:t>
            </a:r>
          </a:p>
          <a:p>
            <a:pPr marL="0" indent="0">
              <a:buNone/>
            </a:pPr>
            <a:r>
              <a:rPr lang="pt-BR" sz="2200" dirty="0">
                <a:solidFill>
                  <a:schemeClr val="tx1"/>
                </a:solidFill>
                <a:latin typeface="Javanese Text" panose="02000000000000000000" pitchFamily="2" charset="0"/>
              </a:rPr>
              <a:t>   - Reaquecimento: mecanicamente, numa taxa de 0,25° C -0,5° C por hora</a:t>
            </a:r>
          </a:p>
          <a:p>
            <a:pPr marL="0" indent="0">
              <a:buNone/>
            </a:pPr>
            <a:endParaRPr lang="pt-BR" sz="22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 </a:t>
            </a:r>
            <a:endParaRPr lang="pt-BR" sz="47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24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28406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TERAPÊUTICA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1089232" cy="4738737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/>
                </a:solidFill>
                <a:latin typeface="Javanese Text" panose="02000000000000000000" pitchFamily="2" charset="0"/>
              </a:rPr>
              <a:t>Hipotermia Terapêutica: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Uso do Sulfato de Magnésio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Temperatura ideal ainda não estabelecida: usa-se 32-34° C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Se não gerar hipotermia, pelo menos impedir hipertermia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- Relato de prejuízos: bradicardia, </a:t>
            </a:r>
            <a:r>
              <a:rPr lang="pt-BR" sz="2400" dirty="0" err="1">
                <a:solidFill>
                  <a:schemeClr val="tx1"/>
                </a:solidFill>
                <a:latin typeface="Javanese Text" panose="02000000000000000000" pitchFamily="2" charset="0"/>
              </a:rPr>
              <a:t>hipoveolemia</a:t>
            </a: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, hiperglicemia, etc.</a:t>
            </a:r>
            <a:endParaRPr lang="pt-BR" sz="22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endParaRPr lang="pt-BR" sz="2200" dirty="0">
              <a:solidFill>
                <a:srgbClr val="FF0000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 </a:t>
            </a:r>
            <a:endParaRPr lang="pt-BR" sz="47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24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61904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800" dirty="0">
                <a:latin typeface="Javanese Text" panose="02000000000000000000" pitchFamily="2" charset="0"/>
              </a:rPr>
              <a:t>REFERÊNCIAS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25624"/>
            <a:ext cx="11089232" cy="4738737"/>
          </a:xfrm>
        </p:spPr>
        <p:txBody>
          <a:bodyPr>
            <a:noAutofit/>
          </a:bodyPr>
          <a:lstStyle/>
          <a:p>
            <a:r>
              <a:rPr lang="pt-BR" dirty="0"/>
              <a:t> </a:t>
            </a:r>
            <a:r>
              <a:rPr lang="pt-BR" u="sng" dirty="0" err="1">
                <a:solidFill>
                  <a:schemeClr val="tx1"/>
                </a:solidFill>
                <a:hlinkClick r:id="rId2"/>
              </a:rPr>
              <a:t>Tintinalli’s</a:t>
            </a:r>
            <a:r>
              <a:rPr lang="pt-BR" u="sng" dirty="0">
                <a:solidFill>
                  <a:schemeClr val="tx1"/>
                </a:solidFill>
                <a:hlinkClick r:id="rId2"/>
              </a:rPr>
              <a:t> </a:t>
            </a:r>
            <a:r>
              <a:rPr lang="pt-BR" u="sng" dirty="0" err="1">
                <a:solidFill>
                  <a:schemeClr val="tx1"/>
                </a:solidFill>
                <a:hlinkClick r:id="rId2"/>
              </a:rPr>
              <a:t>Emergency</a:t>
            </a:r>
            <a:r>
              <a:rPr lang="pt-BR" u="sng" dirty="0">
                <a:solidFill>
                  <a:schemeClr val="tx1"/>
                </a:solidFill>
                <a:hlinkClick r:id="rId2"/>
              </a:rPr>
              <a:t> Medicine: A </a:t>
            </a:r>
            <a:r>
              <a:rPr lang="pt-BR" u="sng" dirty="0" err="1">
                <a:solidFill>
                  <a:schemeClr val="tx1"/>
                </a:solidFill>
                <a:hlinkClick r:id="rId2"/>
              </a:rPr>
              <a:t>Comprehensive</a:t>
            </a:r>
            <a:r>
              <a:rPr lang="pt-BR" u="sng" dirty="0">
                <a:solidFill>
                  <a:schemeClr val="tx1"/>
                </a:solidFill>
                <a:hlinkClick r:id="rId2"/>
              </a:rPr>
              <a:t> </a:t>
            </a:r>
            <a:r>
              <a:rPr lang="pt-BR" u="sng" dirty="0" err="1">
                <a:solidFill>
                  <a:schemeClr val="tx1"/>
                </a:solidFill>
                <a:hlinkClick r:id="rId2"/>
              </a:rPr>
              <a:t>Study</a:t>
            </a:r>
            <a:r>
              <a:rPr lang="pt-BR" u="sng" dirty="0">
                <a:solidFill>
                  <a:schemeClr val="tx1"/>
                </a:solidFill>
                <a:hlinkClick r:id="rId2"/>
              </a:rPr>
              <a:t> </a:t>
            </a:r>
            <a:r>
              <a:rPr lang="pt-BR" u="sng" dirty="0" err="1">
                <a:solidFill>
                  <a:schemeClr val="tx1"/>
                </a:solidFill>
                <a:hlinkClick r:id="rId2"/>
              </a:rPr>
              <a:t>Guide</a:t>
            </a:r>
            <a:r>
              <a:rPr lang="pt-BR" u="sng" dirty="0">
                <a:solidFill>
                  <a:schemeClr val="tx1"/>
                </a:solidFill>
                <a:hlinkClick r:id="rId2"/>
              </a:rPr>
              <a:t>, 8e</a:t>
            </a:r>
            <a:endParaRPr lang="pt-BR" u="sng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  <a:hlinkClick r:id="rId3"/>
              </a:rPr>
              <a:t>http://circ.ahajournals.org/content/118/23/2452.full#T2</a:t>
            </a:r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r>
              <a:rPr lang="pt-BR" dirty="0">
                <a:solidFill>
                  <a:schemeClr val="tx1"/>
                </a:solidFill>
                <a:latin typeface="Javanese Text" panose="02000000000000000000" pitchFamily="2" charset="0"/>
              </a:rPr>
              <a:t>Emergências Clínicas – Abordagem Prática – 7 </a:t>
            </a:r>
            <a:r>
              <a:rPr lang="pt-BR" dirty="0" err="1">
                <a:solidFill>
                  <a:schemeClr val="tx1"/>
                </a:solidFill>
                <a:latin typeface="Javanese Text" panose="02000000000000000000" pitchFamily="2" charset="0"/>
              </a:rPr>
              <a:t>ed</a:t>
            </a:r>
            <a:endParaRPr lang="pt-BR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endParaRPr lang="pt-BR" sz="2400" dirty="0">
              <a:solidFill>
                <a:schemeClr val="tx1"/>
              </a:solidFill>
              <a:latin typeface="Javanese Text" panose="02000000000000000000" pitchFamily="2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Javanese Text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904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CF25E-641B-41AA-A6D8-B8ECF15EE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7200" dirty="0">
                <a:latin typeface="Javanese Text" panose="02000000000000000000" pitchFamily="2" charset="0"/>
              </a:rPr>
              <a:t>OBRIGADO!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A4C092D-5FFA-4875-845B-070A5E4C72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21608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49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ÍNDICE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7C28BBF-2234-4853-982C-0B75751CF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787393"/>
              </p:ext>
            </p:extLst>
          </p:nvPr>
        </p:nvGraphicFramePr>
        <p:xfrm>
          <a:off x="1487289" y="2401689"/>
          <a:ext cx="9217422" cy="304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2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EPIDEMIOLOGIA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latin typeface="Javanese Text" panose="02000000000000000000" pitchFamily="2" charset="0"/>
              </a:rPr>
              <a:t>Baixo índice de alta hospitalar</a:t>
            </a:r>
          </a:p>
          <a:p>
            <a:pPr marL="0" indent="0">
              <a:buNone/>
            </a:pPr>
            <a:r>
              <a:rPr lang="pt-BR" sz="3200" dirty="0">
                <a:latin typeface="Javanese Text" panose="02000000000000000000" pitchFamily="2" charset="0"/>
              </a:rPr>
              <a:t>    </a:t>
            </a:r>
            <a:r>
              <a:rPr lang="pt-BR" sz="2000" dirty="0">
                <a:latin typeface="Javanese Text" panose="02000000000000000000" pitchFamily="2" charset="0"/>
              </a:rPr>
              <a:t>- Menos de 20% dos pacientes reanimados recebem alta</a:t>
            </a:r>
          </a:p>
          <a:p>
            <a:endParaRPr lang="pt-BR" sz="3200" dirty="0">
              <a:latin typeface="Javanese Text" panose="02000000000000000000" pitchFamily="2" charset="0"/>
            </a:endParaRPr>
          </a:p>
          <a:p>
            <a:r>
              <a:rPr lang="pt-BR" sz="3200" dirty="0">
                <a:latin typeface="Javanese Text" panose="02000000000000000000" pitchFamily="2" charset="0"/>
              </a:rPr>
              <a:t>Alta incidência de sequelas permanentes</a:t>
            </a:r>
          </a:p>
          <a:p>
            <a:pPr marL="0" indent="0">
              <a:buNone/>
            </a:pPr>
            <a:r>
              <a:rPr lang="pt-BR" sz="3200" dirty="0">
                <a:latin typeface="Javanese Text" panose="02000000000000000000" pitchFamily="2" charset="0"/>
              </a:rPr>
              <a:t>    </a:t>
            </a:r>
            <a:r>
              <a:rPr lang="pt-BR" sz="2000" dirty="0">
                <a:latin typeface="Javanese Text" panose="02000000000000000000" pitchFamily="2" charset="0"/>
              </a:rPr>
              <a:t>- Mais de 50% dos pacientes reanimados apresentam disfunção neurológica</a:t>
            </a:r>
            <a:endParaRPr lang="pt-BR" sz="3200" dirty="0">
              <a:latin typeface="Javanese Tex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32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ÍNDICE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7C28BBF-2234-4853-982C-0B75751CF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054580"/>
              </p:ext>
            </p:extLst>
          </p:nvPr>
        </p:nvGraphicFramePr>
        <p:xfrm>
          <a:off x="1487289" y="2401689"/>
          <a:ext cx="9217422" cy="304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4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CONCEITO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CCF1-B5F2-4E97-8386-87E87D53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dirty="0">
              <a:latin typeface="Javanese Text" panose="02000000000000000000" pitchFamily="2" charset="0"/>
            </a:endParaRPr>
          </a:p>
          <a:p>
            <a:pPr marL="0" indent="0" algn="ctr">
              <a:buNone/>
            </a:pPr>
            <a:r>
              <a:rPr lang="pt-BR" sz="4000" dirty="0">
                <a:latin typeface="Javanese Text" panose="02000000000000000000" pitchFamily="2" charset="0"/>
              </a:rPr>
              <a:t>“Os complexos processos fisiopatológicos que ocorrem decorrentes de isquemia em diversas partes do corpo durante a PCR e a subsequente </a:t>
            </a:r>
            <a:r>
              <a:rPr lang="pt-BR" sz="4000" dirty="0" err="1">
                <a:latin typeface="Javanese Text" panose="02000000000000000000" pitchFamily="2" charset="0"/>
              </a:rPr>
              <a:t>reperfusão</a:t>
            </a:r>
            <a:r>
              <a:rPr lang="pt-BR" sz="4000" dirty="0">
                <a:latin typeface="Javanese Text" panose="02000000000000000000" pitchFamily="2" charset="0"/>
              </a:rPr>
              <a:t> devido à reanimação satisfatória”</a:t>
            </a:r>
          </a:p>
        </p:txBody>
      </p:sp>
    </p:spTree>
    <p:extLst>
      <p:ext uri="{BB962C8B-B14F-4D97-AF65-F5344CB8AC3E}">
        <p14:creationId xmlns:p14="http://schemas.microsoft.com/office/powerpoint/2010/main" val="103862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CONCEITO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71E947CF-7E84-4576-B75A-18F1F2E199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DEF2B9A6-CDB7-4855-8601-CDF7BB6D5D75}"/>
              </a:ext>
            </a:extLst>
          </p:cNvPr>
          <p:cNvSpPr txBox="1"/>
          <p:nvPr/>
        </p:nvSpPr>
        <p:spPr>
          <a:xfrm>
            <a:off x="5231904" y="328498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b="1" dirty="0">
                <a:solidFill>
                  <a:schemeClr val="bg1"/>
                </a:solidFill>
                <a:latin typeface="Javanese Text" panose="02000000000000000000" pitchFamily="2" charset="0"/>
              </a:rPr>
              <a:t>INTERMEDIÁRIA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0F3521A-0175-4E49-A9BE-A3DA608F7195}"/>
              </a:ext>
            </a:extLst>
          </p:cNvPr>
          <p:cNvSpPr txBox="1"/>
          <p:nvPr/>
        </p:nvSpPr>
        <p:spPr>
          <a:xfrm>
            <a:off x="7392144" y="383898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Javanese Text" panose="02000000000000000000" pitchFamily="2" charset="0"/>
              </a:rPr>
              <a:t>RECUPERAÇÃO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21C431C-F00E-4EFF-A225-9EA61DF60926}"/>
              </a:ext>
            </a:extLst>
          </p:cNvPr>
          <p:cNvSpPr txBox="1"/>
          <p:nvPr/>
        </p:nvSpPr>
        <p:spPr>
          <a:xfrm>
            <a:off x="9481592" y="383898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Javanese Text" panose="02000000000000000000" pitchFamily="2" charset="0"/>
              </a:rPr>
              <a:t>REABILITAÇÃO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F775842-2083-4AB7-8ACA-6FC6393DF2C1}"/>
              </a:ext>
            </a:extLst>
          </p:cNvPr>
          <p:cNvSpPr txBox="1"/>
          <p:nvPr/>
        </p:nvSpPr>
        <p:spPr>
          <a:xfrm>
            <a:off x="1372640" y="4208314"/>
            <a:ext cx="15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(RCE – 20 MIN)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D668A01-7FC3-4D69-A5D3-2988BCEAF6F2}"/>
              </a:ext>
            </a:extLst>
          </p:cNvPr>
          <p:cNvSpPr txBox="1"/>
          <p:nvPr/>
        </p:nvSpPr>
        <p:spPr>
          <a:xfrm>
            <a:off x="3389472" y="4208314"/>
            <a:ext cx="15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MIN – 6/12 H)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5CA416FD-E96E-46C7-852C-42ACA03D509C}"/>
              </a:ext>
            </a:extLst>
          </p:cNvPr>
          <p:cNvSpPr txBox="1"/>
          <p:nvPr/>
        </p:nvSpPr>
        <p:spPr>
          <a:xfrm>
            <a:off x="5519936" y="4208314"/>
            <a:ext cx="15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(6/12 H – 72 H)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E172AA9-FA91-44FB-9E66-8470CFEC4B65}"/>
              </a:ext>
            </a:extLst>
          </p:cNvPr>
          <p:cNvSpPr txBox="1"/>
          <p:nvPr/>
        </p:nvSpPr>
        <p:spPr>
          <a:xfrm>
            <a:off x="7678960" y="4208314"/>
            <a:ext cx="15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(72 H - ALTA)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E771171-81D7-4646-9AD9-956001082FD9}"/>
              </a:ext>
            </a:extLst>
          </p:cNvPr>
          <p:cNvSpPr txBox="1"/>
          <p:nvPr/>
        </p:nvSpPr>
        <p:spPr>
          <a:xfrm>
            <a:off x="9445892" y="4208314"/>
            <a:ext cx="1943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(ALTA – REC NEURO)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DA7B08-15D7-4947-9E35-48B5F8466294}"/>
              </a:ext>
            </a:extLst>
          </p:cNvPr>
          <p:cNvSpPr txBox="1"/>
          <p:nvPr/>
        </p:nvSpPr>
        <p:spPr>
          <a:xfrm>
            <a:off x="8832304" y="1782109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Javanese Text" panose="02000000000000000000" pitchFamily="2" charset="0"/>
              </a:rPr>
              <a:t>PROGRESSÃO DO PACIENTE</a:t>
            </a:r>
          </a:p>
          <a:p>
            <a:r>
              <a:rPr lang="pt-BR" b="1" dirty="0">
                <a:solidFill>
                  <a:srgbClr val="FF0000"/>
                </a:solidFill>
                <a:latin typeface="Javanese Text" panose="02000000000000000000" pitchFamily="2" charset="0"/>
              </a:rPr>
              <a:t>CLAREZA DO PROGNÓSTICO</a:t>
            </a:r>
          </a:p>
        </p:txBody>
      </p:sp>
    </p:spTree>
    <p:extLst>
      <p:ext uri="{BB962C8B-B14F-4D97-AF65-F5344CB8AC3E}">
        <p14:creationId xmlns:p14="http://schemas.microsoft.com/office/powerpoint/2010/main" val="384203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CDE-6A92-49F8-844F-42DDE0F3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Javanese Text" panose="02000000000000000000" pitchFamily="2" charset="0"/>
              </a:rPr>
              <a:t>ÍNDICE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7C28BBF-2234-4853-982C-0B75751CF2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87289" y="2401689"/>
          <a:ext cx="9217422" cy="304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D73688B5-FB31-4AC4-88B4-926CEB464234}"/>
              </a:ext>
            </a:extLst>
          </p:cNvPr>
          <p:cNvCxnSpPr/>
          <p:nvPr/>
        </p:nvCxnSpPr>
        <p:spPr>
          <a:xfrm>
            <a:off x="766800" y="1412776"/>
            <a:ext cx="1065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4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346</TotalTime>
  <Words>1069</Words>
  <Application>Microsoft Office PowerPoint</Application>
  <PresentationFormat>Widescreen</PresentationFormat>
  <Paragraphs>305</Paragraphs>
  <Slides>39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7" baseType="lpstr">
      <vt:lpstr>Agency FB</vt:lpstr>
      <vt:lpstr>Arial</vt:lpstr>
      <vt:lpstr>Building</vt:lpstr>
      <vt:lpstr>Calibri</vt:lpstr>
      <vt:lpstr>Corbel</vt:lpstr>
      <vt:lpstr>Javanese Text</vt:lpstr>
      <vt:lpstr>Times New Roman</vt:lpstr>
      <vt:lpstr>Profundidade</vt:lpstr>
      <vt:lpstr>Apresentação do PowerPoint</vt:lpstr>
      <vt:lpstr>OBJETIVOS</vt:lpstr>
      <vt:lpstr>ÍNDICE</vt:lpstr>
      <vt:lpstr>ÍNDICE</vt:lpstr>
      <vt:lpstr>EPIDEMIOLOGIA</vt:lpstr>
      <vt:lpstr>ÍNDICE</vt:lpstr>
      <vt:lpstr>CONCEITO</vt:lpstr>
      <vt:lpstr>CONCEITO</vt:lpstr>
      <vt:lpstr>ÍNDICE</vt:lpstr>
      <vt:lpstr>FISIOPATOLOGIA</vt:lpstr>
      <vt:lpstr>FISIOPATOLOGIA</vt:lpstr>
      <vt:lpstr>FISIOPATOLOGIA</vt:lpstr>
      <vt:lpstr>FISIOPATOLOGIA</vt:lpstr>
      <vt:lpstr>FISIOPATOLOGIA</vt:lpstr>
      <vt:lpstr>FISIOPATOLOGIA</vt:lpstr>
      <vt:lpstr>ÍNDICE</vt:lpstr>
      <vt:lpstr>MANIFESTAÇÕES</vt:lpstr>
      <vt:lpstr>MANIFESTAÇÕES</vt:lpstr>
      <vt:lpstr>DISFUNÇÃO NEUROLÓGICA</vt:lpstr>
      <vt:lpstr>DISFUNÇÃO NEUROLÓGICA</vt:lpstr>
      <vt:lpstr>DISFUNÇÃO NEUROLÓGICA</vt:lpstr>
      <vt:lpstr>DISFUNÇÃO NEUROLÓGICA</vt:lpstr>
      <vt:lpstr>DISFUNÇÃO MIOCÁRDICA</vt:lpstr>
      <vt:lpstr>RESPOSTA SISTÊMICA À ISQUEMIA/REPERFUSÃO</vt:lpstr>
      <vt:lpstr>PERSISTÊNCIA DA CAUSA DA PCR</vt:lpstr>
      <vt:lpstr>ÍNDICE</vt:lpstr>
      <vt:lpstr>TERAPÊUTICA</vt:lpstr>
      <vt:lpstr>TERAPÊUTICA</vt:lpstr>
      <vt:lpstr>TERAPÊUTICA</vt:lpstr>
      <vt:lpstr>TERAPÊUTICA</vt:lpstr>
      <vt:lpstr>TERAPÊUTICA</vt:lpstr>
      <vt:lpstr>TERAPÊUTICA</vt:lpstr>
      <vt:lpstr>TERAPÊUTICA</vt:lpstr>
      <vt:lpstr>TERAPÊUTICA</vt:lpstr>
      <vt:lpstr>TERAPÊUTICA</vt:lpstr>
      <vt:lpstr>TERAPÊUTICA</vt:lpstr>
      <vt:lpstr>TERAPÊUTICA</vt:lpstr>
      <vt:lpstr>REFERÊNCIAS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Emanuel Vasconcelos</dc:creator>
  <cp:lastModifiedBy>Emanuel Vasconcelos</cp:lastModifiedBy>
  <cp:revision>57</cp:revision>
  <dcterms:created xsi:type="dcterms:W3CDTF">2018-04-11T04:28:15Z</dcterms:created>
  <dcterms:modified xsi:type="dcterms:W3CDTF">2018-04-15T17:32:50Z</dcterms:modified>
</cp:coreProperties>
</file>